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134672" cy="319578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Развлечение в старшей группе: 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Квиз-плиз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игра 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 Автозаводского района»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43711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№75 Солнышко»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Смирнова А.В.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Lenovo\Desktop\картинки\jljk84abl8d4f_jpus2b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3312368" cy="24842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Lenovo\Desktop\картинки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04664"/>
            <a:ext cx="4352484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3068960"/>
            <a:ext cx="4751875" cy="36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104456" cy="2736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212976"/>
            <a:ext cx="5415168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260648"/>
            <a:ext cx="4176140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0625" y="3429000"/>
            <a:ext cx="4630047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60648"/>
            <a:ext cx="4941154" cy="3383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0"/>
            <a:ext cx="5543939" cy="3118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3284984"/>
            <a:ext cx="4800000" cy="3239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789040"/>
            <a:ext cx="3902075" cy="2601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188640"/>
            <a:ext cx="5906672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3793160"/>
            <a:ext cx="4680520" cy="2632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5256584" cy="31543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2924944"/>
            <a:ext cx="4896544" cy="367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4779707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188640"/>
            <a:ext cx="3600400" cy="3051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501008"/>
            <a:ext cx="4817002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3429000"/>
            <a:ext cx="3744416" cy="30135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67005" y="1988840"/>
            <a:ext cx="58669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Молодцы!</a:t>
            </a:r>
            <a:endParaRPr lang="ru-RU" sz="9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20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Развлечение в старшей группе:  Квиз-плиз игра   «Знатоки Автозаводского района»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19</cp:revision>
  <dcterms:created xsi:type="dcterms:W3CDTF">2021-04-03T09:12:18Z</dcterms:created>
  <dcterms:modified xsi:type="dcterms:W3CDTF">2021-04-03T12:31:05Z</dcterms:modified>
</cp:coreProperties>
</file>