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7" r:id="rId2"/>
    <p:sldId id="258" r:id="rId3"/>
    <p:sldId id="272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9" r:id="rId13"/>
    <p:sldId id="268" r:id="rId14"/>
    <p:sldId id="270" r:id="rId15"/>
    <p:sldId id="27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97" autoAdjust="0"/>
    <p:restoredTop sz="94660"/>
  </p:normalViewPr>
  <p:slideViewPr>
    <p:cSldViewPr>
      <p:cViewPr varScale="1">
        <p:scale>
          <a:sx n="71" d="100"/>
          <a:sy n="71" d="100"/>
        </p:scale>
        <p:origin x="-518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24.10.2019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24.10.2019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24.10.2019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pPr/>
              <a:t>24.10.2019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pPr/>
              <a:t>24.10.2019</a:t>
            </a:fld>
            <a:endParaRPr lang="ru-RU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B4C71EC6-210F-42DE-9C53-41977AD35B3D}" type="datetimeFigureOut">
              <a:rPr lang="ru-RU" smtClean="0"/>
              <a:pPr/>
              <a:t>24.10.2019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24.10.2019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55576" y="404665"/>
            <a:ext cx="7772400" cy="1080120"/>
          </a:xfrm>
        </p:spPr>
        <p:txBody>
          <a:bodyPr>
            <a:normAutofit/>
          </a:bodyPr>
          <a:lstStyle/>
          <a:p>
            <a:pPr algn="ctr"/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Министерство образования и науки Республики Саха(Якутия)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ГБПОУ РС(Я) Якутский колледж технологии и дизайна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861048"/>
            <a:ext cx="7772400" cy="223224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1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Дуальное обучение</a:t>
            </a:r>
            <a:r>
              <a:rPr lang="ru-RU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 предприятии ОАО ФАПК «</a:t>
            </a:r>
            <a:r>
              <a:rPr lang="ru-RU" sz="20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ахабулт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студентов ГБПОУ РС(Я) «Якутский колледж технологии и дизайна</a:t>
            </a:r>
            <a:r>
              <a:rPr lang="ru-RU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sz="22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                    </a:t>
            </a:r>
            <a:r>
              <a:rPr lang="ru-RU" sz="1600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Атасыкова</a:t>
            </a:r>
            <a:r>
              <a:rPr lang="ru-RU" sz="1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А.И.</a:t>
            </a:r>
            <a:r>
              <a:rPr lang="ru-RU" sz="16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1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Якутск-2019</a:t>
            </a:r>
            <a:r>
              <a:rPr lang="ru-RU" sz="1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6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sz="1600" b="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Z:\Атасыкова А.И\Логотип Сахабулт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3" y="260648"/>
            <a:ext cx="1419896" cy="93610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Z:\Атасыкова А.И\Логотип ЯКТиД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2320" y="312019"/>
            <a:ext cx="1453316" cy="116949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40387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Первичная адаптация обучающихся колледжа к профессиональной деятельности и стажировки на новых промышленных оборудованиях Концерна.</a:t>
            </a: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1.Привитие навыков умения пользоваться пистолетом для правки шкур, кожи.</a:t>
            </a:r>
          </a:p>
          <a:p>
            <a:pPr>
              <a:buNone/>
            </a:pP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2.Соединение вырезанных деталей на скорняжной машине (также учатся заправлять машину ниткой, правильно пользоваться пинцетом для заправки меха в процессе шитья меха)</a:t>
            </a:r>
            <a:endParaRPr lang="ru-RU" sz="1500" dirty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Z:\Атасыкова А.И\IMG-20180131-WA010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2564904"/>
            <a:ext cx="2376264" cy="244827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5123" name="Picture 3" descr="Z:\Атасыкова А.И\IMG-20180131-WA008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2564904"/>
            <a:ext cx="2584108" cy="244827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="" xmlns:p14="http://schemas.microsoft.com/office/powerpoint/2010/main" val="523421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755576" y="1628800"/>
            <a:ext cx="8153400" cy="485313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Социально- профессиональная мобильность выпускников колледжа в быстроменяющихся требованиях профессиональной деятельности в Концерне.</a:t>
            </a:r>
          </a:p>
          <a:p>
            <a:pPr marL="0" indent="0"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Правка заготовок жилета из рыжей лисы:</a:t>
            </a:r>
          </a:p>
          <a:p>
            <a:pPr marL="0" indent="0" algn="ctr">
              <a:buNone/>
            </a:pP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1.Отметка середины детали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с помощью металлической линейки и фиксация скобами.</a:t>
            </a:r>
          </a:p>
          <a:p>
            <a:pPr marL="0" indent="0" algn="ctr">
              <a:buNone/>
            </a:pP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2.Постепенная правка, начиная с верхней части к боковым и нижней части.</a:t>
            </a:r>
          </a:p>
        </p:txBody>
      </p:sp>
      <p:pic>
        <p:nvPicPr>
          <p:cNvPr id="9218" name="Picture 2" descr="Z:\Атасыкова А.И\IMG-20180131-WA013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39" y="2492896"/>
            <a:ext cx="2976331" cy="273630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="" xmlns:p14="http://schemas.microsoft.com/office/powerpoint/2010/main" val="3903872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Нормативно - правовая база наставничества 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-Соглашение о наставничестве в концерне , реализующего мероприятия по организации и проведению дуального обучения студентов ГБПОУ РС (Я)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ЯКТиД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-Положение о наставничестве </a:t>
            </a:r>
          </a:p>
          <a:p>
            <a:pPr marL="0" indent="0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-Положение о дуальном обучении</a:t>
            </a:r>
          </a:p>
          <a:p>
            <a:pPr marL="0" indent="0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-Договор о дуальном обучении между концерном и Колледжем </a:t>
            </a:r>
          </a:p>
          <a:p>
            <a:pPr marL="0" indent="0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-Студенческий договор о дуальном обучении между студентами и концерном</a:t>
            </a:r>
          </a:p>
          <a:p>
            <a:pPr marL="0" indent="0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-Документация, регламентирующего деятельность наставника </a:t>
            </a:r>
          </a:p>
          <a:p>
            <a:pPr marL="0" indent="0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-Методические рекомендации и др.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03656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5 стадий дуального обучения 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853136"/>
          </a:xfrm>
        </p:spPr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Я расскажу, а ты послушай</a:t>
            </a:r>
          </a:p>
          <a:p>
            <a:pPr>
              <a:buFontTx/>
              <a:buChar char="-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Я покажу, а ты посмотри</a:t>
            </a:r>
          </a:p>
          <a:p>
            <a:pPr>
              <a:buFontTx/>
              <a:buChar char="-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Сделаем вместе</a:t>
            </a:r>
          </a:p>
          <a:p>
            <a:pPr>
              <a:buFontTx/>
              <a:buChar char="-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Сделай сам, а я подскажу</a:t>
            </a:r>
          </a:p>
          <a:p>
            <a:pPr>
              <a:buFontTx/>
              <a:buChar char="-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Сделай сам и расскажи, что ты сделал.</a:t>
            </a:r>
          </a:p>
          <a:p>
            <a:pPr>
              <a:buFontTx/>
              <a:buChar char="-"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                    Процесс правки деталей из меха</a:t>
            </a:r>
          </a:p>
          <a:p>
            <a:pPr>
              <a:buFontTx/>
              <a:buChar char="-"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3" name="Picture 3" descr="Z:\Атасыкова А.И\IMG-20180131-WA010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3429000"/>
            <a:ext cx="3420000" cy="279982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="" xmlns:p14="http://schemas.microsoft.com/office/powerpoint/2010/main" val="1445001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7992888" cy="990600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Внедрение программ дуального обучения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537884" y="1628800"/>
            <a:ext cx="8153400" cy="4495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Программа профессионального модуля </a:t>
            </a:r>
          </a:p>
          <a:p>
            <a:pPr marL="0" indent="0">
              <a:buNone/>
            </a:pP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-Участие в разработке технологических процессов производства изделий из меха</a:t>
            </a:r>
          </a:p>
          <a:p>
            <a:pPr marL="0" indent="0">
              <a:buNone/>
            </a:pP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-Выполнение работ по одной или нескольким профессиям рабочих должностям служащих (18437 скорняк-раскройщик)</a:t>
            </a:r>
          </a:p>
          <a:p>
            <a:pPr marL="0" indent="0">
              <a:buNone/>
            </a:pP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-Теоретические основы конструирования изделий из меха</a:t>
            </a:r>
          </a:p>
          <a:p>
            <a:pPr marL="0" indent="0">
              <a:buNone/>
            </a:pP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-Методы конструирования из меха и технологической оснастки</a:t>
            </a:r>
          </a:p>
          <a:p>
            <a:pPr marL="0" indent="0">
              <a:buNone/>
            </a:pP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-Основы художественного оформления изделий из меха</a:t>
            </a:r>
          </a:p>
          <a:p>
            <a:pPr marL="0" indent="0">
              <a:buNone/>
            </a:pP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-Традиционные промыслы</a:t>
            </a:r>
          </a:p>
          <a:p>
            <a:pPr marL="0" indent="0"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6" name="Picture 2" descr="Z:\Атасыкова А.И\IMG-20180131-WA0088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21609" t="53532"/>
          <a:stretch/>
        </p:blipFill>
        <p:spPr bwMode="auto">
          <a:xfrm>
            <a:off x="6084167" y="4581128"/>
            <a:ext cx="2881965" cy="196141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11267" name="Picture 3" descr="Z:\Атасыкова А.И\IMG-20180131-WA008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4990412"/>
            <a:ext cx="2808312" cy="155213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="" xmlns:p14="http://schemas.microsoft.com/office/powerpoint/2010/main" val="2561167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Результаты внедрения дуального обучения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Присвоена квалификация рабочей профессии скорняк раскройщик 2 разряда в количестве 25 чел. по итогам освоения экзамена(квалификационный). </a:t>
            </a:r>
          </a:p>
          <a:p>
            <a:pPr marL="0" indent="0">
              <a:buNone/>
            </a:pP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Повысилась мотивация обучающихся к установлению </a:t>
            </a:r>
            <a:r>
              <a:rPr lang="ru-RU" sz="1900" dirty="0">
                <a:latin typeface="Times New Roman" pitchFamily="18" charset="0"/>
                <a:cs typeface="Times New Roman" pitchFamily="18" charset="0"/>
              </a:rPr>
              <a:t>длительных трудовых отношений с 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концерном </a:t>
            </a:r>
            <a:r>
              <a:rPr lang="ru-RU" sz="1900" dirty="0">
                <a:latin typeface="Times New Roman" pitchFamily="18" charset="0"/>
                <a:cs typeface="Times New Roman" pitchFamily="18" charset="0"/>
              </a:rPr>
              <a:t>по окончании курса обучения в 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ЯКТИД. В данное время в Концерне работают 12 выпускников разных лет.</a:t>
            </a:r>
          </a:p>
          <a:p>
            <a:pPr marL="0" indent="0">
              <a:buNone/>
            </a:pP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В 2019 году обучаются 14 студентов -3 курса  по специальности технолог-конструктор меховых изделий</a:t>
            </a:r>
            <a:endParaRPr lang="ru-RU" sz="19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290" name="Picture 2" descr="Z:\Атасыкова А.И\IMG-20180131-WA008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4077072"/>
            <a:ext cx="8127708" cy="230425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="" xmlns:p14="http://schemas.microsoft.com/office/powerpoint/2010/main" val="527272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Региональные особенности : Республика Саха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кутия является одним из динамично развивающихся регионов России.</a:t>
            </a:r>
          </a:p>
          <a:p>
            <a:pPr marL="0" indent="0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силу особых климатических условий наша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еспублика нуждается в   конструкторах –технологах меховых изделий. Якутский колледж технологии и дизайна с 1997 года ведет подготовку специалистов среднего звена.</a:t>
            </a:r>
          </a:p>
          <a:p>
            <a:pPr marL="0" indent="0"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Одним из приоритетных направлений региональной экономики является развитие кожевенно-меховой отрасли.</a:t>
            </a:r>
          </a:p>
          <a:p>
            <a:pPr marL="0" indent="0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Акционерное Общество «Финансово »Агропромышленный концерн «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Сахабулт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» создан в 1992 году. Основной вид деятельности  дубление, выделка, крашение и производство меховых ,кожаных изделий, головных уборов ,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буви, изготовление сувенирной продукции. </a:t>
            </a:r>
          </a:p>
          <a:p>
            <a:pPr marL="0" indent="0"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рамках сетевой формы реализации основных профессиональных образовательных программ формируется система при проведении дуального обучения  на базе АО ФАПК  «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Сахабулт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»	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73926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Реализация программы дуального обучения, проводит обучение студентов в соответствии с планом графиком дуального обучения, участвует в процедуре оценки общих и профессиональных компетенций обучающихся.</a:t>
            </a:r>
          </a:p>
          <a:p>
            <a:pPr marL="0" indent="0">
              <a:buNone/>
            </a:pP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От колледжа  наставником  является  </a:t>
            </a:r>
            <a:r>
              <a:rPr lang="ru-RU" sz="1900" dirty="0" err="1" smtClean="0">
                <a:latin typeface="Times New Roman" pitchFamily="18" charset="0"/>
                <a:cs typeface="Times New Roman" pitchFamily="18" charset="0"/>
              </a:rPr>
              <a:t>Атасыкова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 А.И. преподаватель 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специальных дисциплин 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по технологии кожи и меха</a:t>
            </a:r>
            <a:r>
              <a:rPr lang="ru-RU" sz="190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pic>
        <p:nvPicPr>
          <p:cNvPr id="4" name="Рисунок 3"/>
          <p:cNvPicPr/>
          <p:nvPr/>
        </p:nvPicPr>
        <p:blipFill>
          <a:blip r:embed="rId2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 l="53021" t="28492" r="9669" b="17875"/>
          <a:stretch>
            <a:fillRect/>
          </a:stretch>
        </p:blipFill>
        <p:spPr bwMode="auto">
          <a:xfrm>
            <a:off x="3347864" y="3429000"/>
            <a:ext cx="2376264" cy="244827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96714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Инвестиции 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в развитие учреждения, в виде непрерывного процесса передачи знаний, умений и навыков наиболее квалифицированных специалистов(рабочих) </a:t>
            </a:r>
            <a:r>
              <a:rPr lang="ru-RU" sz="1900" dirty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онцерна обучающимся колледжа в период реализации программы дуального обучения.</a:t>
            </a:r>
          </a:p>
          <a:p>
            <a:pPr marL="0" indent="0" algn="just"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Подготовительные работы  шкур серебристо-черной лисы к пошиву одеяла. Ознакомление студентов с секретом раскроя шкуры, удалением неизбежных пороков. </a:t>
            </a:r>
            <a:endParaRPr lang="ru-RU" sz="15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endParaRPr lang="ru-RU" sz="2000" dirty="0"/>
          </a:p>
        </p:txBody>
      </p:sp>
      <p:pic>
        <p:nvPicPr>
          <p:cNvPr id="2050" name="Picture 2" descr="Z:\Атасыкова А.И\IMG-20180131-WA009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2780928"/>
            <a:ext cx="4536504" cy="250701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="" xmlns:p14="http://schemas.microsoft.com/office/powerpoint/2010/main" val="2810199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5257800"/>
          </a:xfrm>
        </p:spPr>
        <p:txBody>
          <a:bodyPr>
            <a:normAutofit/>
          </a:bodyPr>
          <a:lstStyle/>
          <a:p>
            <a:pPr marL="457200" indent="-457200">
              <a:buNone/>
            </a:pP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Комплексное освоение обучающимися всех видов профессиональной деятельности в рамках освоения образовательных программ ППССЗ, формирование общих и профессиональных компетенций, приобретение необходимых умений, навыков  и опыта практической работы за счет ознакомления с современными методами и приемами труда, передачи наставником личного опыта </a:t>
            </a:r>
          </a:p>
          <a:p>
            <a:pPr marL="0" indent="0"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1.Процесс  работы над мягкой игрушкой «Зайчик» из осветленной ондатры : подбор меха по высоте, густоте, цвету меха, вырезание деталей по заранее конструированным лекалам.</a:t>
            </a:r>
          </a:p>
          <a:p>
            <a:pPr marL="0" indent="0"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2.Ознакомление с расшивкой меха ( жилет из рыжей лисы с оленьей замшей).Ручная подрезка шкуры.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Z:\Атасыкова А.И\IMG-20180131-WA007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3501008"/>
            <a:ext cx="2963888" cy="187622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3076" name="Picture 4" descr="Z:\Атасыкова А.И\IMG-20180131-WA010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3501008"/>
            <a:ext cx="3026945" cy="187220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="" xmlns:p14="http://schemas.microsoft.com/office/powerpoint/2010/main" val="3729317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539552" y="2126329"/>
            <a:ext cx="8153400" cy="44958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Повышение уровня профессионального образования и профессиональных навыков выпускников колледжа </a:t>
            </a:r>
          </a:p>
          <a:p>
            <a:pPr marL="0" indent="0" algn="ctr"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Экскурсия в кожевенно-меховой цех: ознакомление с видами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шкур и кожи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 algn="ctr">
              <a:buNone/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Z:\Атасыкова А.И\IMG-20180131-WA012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2996952"/>
            <a:ext cx="4104456" cy="273630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="" xmlns:p14="http://schemas.microsoft.com/office/powerpoint/2010/main" val="719497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Сопровождение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обучающихся колледжа в Концерне в период реализации программ дуального обучения</a:t>
            </a: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            Яковлева Е.Г. директор </a:t>
            </a:r>
            <a:r>
              <a:rPr lang="ru-RU" sz="1500" dirty="0" err="1" smtClean="0">
                <a:latin typeface="Times New Roman" pitchFamily="18" charset="0"/>
                <a:cs typeface="Times New Roman" pitchFamily="18" charset="0"/>
              </a:rPr>
              <a:t>ЯКТиД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 и Павлов М.И. генеральный директор АО ФАПК «</a:t>
            </a:r>
            <a:r>
              <a:rPr lang="ru-RU" sz="1500" dirty="0" err="1" smtClean="0">
                <a:latin typeface="Times New Roman" pitchFamily="18" charset="0"/>
                <a:cs typeface="Times New Roman" pitchFamily="18" charset="0"/>
              </a:rPr>
              <a:t>СахаБулт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».   Подписание договора -соглашения</a:t>
            </a:r>
            <a:endParaRPr lang="ru-RU" sz="15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348880"/>
            <a:ext cx="3816424" cy="25922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2204864"/>
            <a:ext cx="2520280" cy="283182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1132754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Повышение мотивации обучающихся  колледжа к установлению длительных трудовых отношений с концерном по окончании курса обучения в ЯКТИД</a:t>
            </a:r>
          </a:p>
          <a:p>
            <a:pPr marL="0" indent="0"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Работа над ковром из шкур коровы: изготовление шаблона, вырезание деталей из шкуры по шаблонам, подбор по цвету, привитие навыков составления рисунка будущего изделия.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 descr="Z:\Атасыкова А.И\IMG-20180131-WA011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2708920"/>
            <a:ext cx="4248472" cy="252028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="" xmlns:p14="http://schemas.microsoft.com/office/powerpoint/2010/main" val="3385445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539552" y="1556792"/>
            <a:ext cx="8153400" cy="4495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Приобщение обучающихся к корпоративной культуре Концерна</a:t>
            </a:r>
          </a:p>
          <a:p>
            <a:pPr marL="0" indent="0"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Правка соединенных из меха деталей на правильной доске.</a:t>
            </a:r>
          </a:p>
          <a:p>
            <a:pPr marL="0" indent="0" algn="ctr"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1.Замачивание поверхности деталей специальным раствором для смягчения мездры шкурок .</a:t>
            </a:r>
          </a:p>
          <a:p>
            <a:pPr marL="0" indent="0" algn="ctr"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2.Растягивание на доске деталей. </a:t>
            </a:r>
          </a:p>
          <a:p>
            <a:pPr marL="0" indent="0" algn="ctr"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 descr="Z:\Атасыкова А.И\IMG-20180131-WA013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2276872"/>
            <a:ext cx="2526449" cy="28083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8195" name="Picture 3" descr="Z:\Атасыкова А.И\IMG-20180131-WA012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2276872"/>
            <a:ext cx="2736304" cy="280831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="" xmlns:p14="http://schemas.microsoft.com/office/powerpoint/2010/main" val="3489265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бычная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1509</TotalTime>
  <Words>640</Words>
  <Application>Microsoft Office PowerPoint</Application>
  <PresentationFormat>Экран (4:3)</PresentationFormat>
  <Paragraphs>141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Обычная</vt:lpstr>
      <vt:lpstr>Дуальное обучение на предприятии ОАО ФАПК «Сахабулт» студентов ГБПОУ РС(Я) «Якутский колледж технологии и дизайна»                                                                                                                                        Атасыкова А.И.     Якутск-2019       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Нормативно - правовая база наставничества </vt:lpstr>
      <vt:lpstr>5 стадий дуального обучения </vt:lpstr>
      <vt:lpstr>Внедрение программ дуального обучения</vt:lpstr>
      <vt:lpstr>Результаты внедрения дуального обучения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Всероссийский конкурс «Лучшие практики наставничество»  Номинация «Наставничество на производстве»  Практика наставничества в оао фапк «сахабулт», реализующего дуальное обучение студентов гбпоу РС(Я) «Якутский колледж технологии и дизайна»        </dc:title>
  <dc:creator>R2D2</dc:creator>
  <cp:lastModifiedBy>Михаил</cp:lastModifiedBy>
  <cp:revision>88</cp:revision>
  <dcterms:created xsi:type="dcterms:W3CDTF">2018-01-30T23:33:17Z</dcterms:created>
  <dcterms:modified xsi:type="dcterms:W3CDTF">2019-10-24T06:08:46Z</dcterms:modified>
</cp:coreProperties>
</file>