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86" r:id="rId3"/>
    <p:sldId id="271" r:id="rId4"/>
    <p:sldId id="282" r:id="rId5"/>
    <p:sldId id="283" r:id="rId6"/>
    <p:sldId id="284" r:id="rId7"/>
    <p:sldId id="285" r:id="rId8"/>
    <p:sldId id="274" r:id="rId9"/>
    <p:sldId id="275" r:id="rId10"/>
    <p:sldId id="281" r:id="rId11"/>
    <p:sldId id="279" r:id="rId12"/>
    <p:sldId id="287" r:id="rId13"/>
    <p:sldId id="278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ladimIR" initials="V" lastIdx="1" clrIdx="0">
    <p:extLst>
      <p:ext uri="{19B8F6BF-5375-455C-9EA6-DF929625EA0E}">
        <p15:presenceInfo xmlns:p15="http://schemas.microsoft.com/office/powerpoint/2012/main" xmlns="" userId="VladimI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8989"/>
    <a:srgbClr val="EA252C"/>
    <a:srgbClr val="FF656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99" autoAdjust="0"/>
    <p:restoredTop sz="94660"/>
  </p:normalViewPr>
  <p:slideViewPr>
    <p:cSldViewPr snapToGrid="0">
      <p:cViewPr>
        <p:scale>
          <a:sx n="54" d="100"/>
          <a:sy n="54" d="100"/>
        </p:scale>
        <p:origin x="-1116" y="-30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E5EAB-D5AF-4218-BFF3-9E08189BA4D4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D916AF-4E2C-42BB-BCE4-81C9B9628CC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5205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0157878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46736010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7612651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2121163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5086986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0318935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9842807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95276866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23623339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52154766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10538997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25D22-B7F0-4902-A734-EA5CD74C1838}" type="datetimeFigureOut">
              <a:rPr lang="ru-RU" smtClean="0"/>
              <a:pPr/>
              <a:t>03.12.2022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C1BEC-240C-4385-9E14-2933250C28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0802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D6687DA-A57C-46F6-AE92-9209CB0560BE}"/>
              </a:ext>
            </a:extLst>
          </p:cNvPr>
          <p:cNvGrpSpPr/>
          <p:nvPr/>
        </p:nvGrpSpPr>
        <p:grpSpPr>
          <a:xfrm>
            <a:off x="0" y="4324980"/>
            <a:ext cx="12198228" cy="2533020"/>
            <a:chOff x="-4761" y="4386262"/>
            <a:chExt cx="12196761" cy="2468457"/>
          </a:xfrm>
        </p:grpSpPr>
        <p:sp>
          <p:nvSpPr>
            <p:cNvPr id="10" name="Диагональная полоса 2">
              <a:extLst>
                <a:ext uri="{FF2B5EF4-FFF2-40B4-BE49-F238E27FC236}">
                  <a16:creationId xmlns:a16="http://schemas.microsoft.com/office/drawing/2014/main" xmlns="" id="{0C489E14-99B3-4132-9449-4ACEA6792176}"/>
                </a:ext>
              </a:extLst>
            </p:cNvPr>
            <p:cNvSpPr/>
            <p:nvPr/>
          </p:nvSpPr>
          <p:spPr>
            <a:xfrm>
              <a:off x="7854" y="4386262"/>
              <a:ext cx="12184145" cy="1750135"/>
            </a:xfrm>
            <a:custGeom>
              <a:avLst/>
              <a:gdLst>
                <a:gd name="connsiteX0" fmla="*/ 0 w 11256493"/>
                <a:gd name="connsiteY0" fmla="*/ 886577 h 1773154"/>
                <a:gd name="connsiteX1" fmla="*/ 5628247 w 11256493"/>
                <a:gd name="connsiteY1" fmla="*/ 0 h 1773154"/>
                <a:gd name="connsiteX2" fmla="*/ 11256493 w 11256493"/>
                <a:gd name="connsiteY2" fmla="*/ 0 h 1773154"/>
                <a:gd name="connsiteX3" fmla="*/ 0 w 11256493"/>
                <a:gd name="connsiteY3" fmla="*/ 1773154 h 1773154"/>
                <a:gd name="connsiteX4" fmla="*/ 0 w 11256493"/>
                <a:gd name="connsiteY4" fmla="*/ 886577 h 1773154"/>
                <a:gd name="connsiteX0" fmla="*/ 0 w 11275543"/>
                <a:gd name="connsiteY0" fmla="*/ 1110414 h 1996991"/>
                <a:gd name="connsiteX1" fmla="*/ 5628247 w 11275543"/>
                <a:gd name="connsiteY1" fmla="*/ 223837 h 1996991"/>
                <a:gd name="connsiteX2" fmla="*/ 11275543 w 11275543"/>
                <a:gd name="connsiteY2" fmla="*/ 0 h 1996991"/>
                <a:gd name="connsiteX3" fmla="*/ 0 w 11275543"/>
                <a:gd name="connsiteY3" fmla="*/ 1996991 h 1996991"/>
                <a:gd name="connsiteX4" fmla="*/ 0 w 11275543"/>
                <a:gd name="connsiteY4" fmla="*/ 1110414 h 1996991"/>
                <a:gd name="connsiteX0" fmla="*/ 0 w 11275543"/>
                <a:gd name="connsiteY0" fmla="*/ 1158039 h 2044616"/>
                <a:gd name="connsiteX1" fmla="*/ 11252759 w 11275543"/>
                <a:gd name="connsiteY1" fmla="*/ 0 h 2044616"/>
                <a:gd name="connsiteX2" fmla="*/ 11275543 w 11275543"/>
                <a:gd name="connsiteY2" fmla="*/ 47625 h 2044616"/>
                <a:gd name="connsiteX3" fmla="*/ 0 w 11275543"/>
                <a:gd name="connsiteY3" fmla="*/ 2044616 h 2044616"/>
                <a:gd name="connsiteX4" fmla="*/ 0 w 11275543"/>
                <a:gd name="connsiteY4" fmla="*/ 1158039 h 2044616"/>
                <a:gd name="connsiteX0" fmla="*/ 952500 w 12228043"/>
                <a:gd name="connsiteY0" fmla="*/ 1158039 h 1733466"/>
                <a:gd name="connsiteX1" fmla="*/ 12205259 w 12228043"/>
                <a:gd name="connsiteY1" fmla="*/ 0 h 1733466"/>
                <a:gd name="connsiteX2" fmla="*/ 12228043 w 12228043"/>
                <a:gd name="connsiteY2" fmla="*/ 47625 h 1733466"/>
                <a:gd name="connsiteX3" fmla="*/ 0 w 12228043"/>
                <a:gd name="connsiteY3" fmla="*/ 1733466 h 1733466"/>
                <a:gd name="connsiteX4" fmla="*/ 952500 w 12228043"/>
                <a:gd name="connsiteY4" fmla="*/ 1158039 h 1733466"/>
                <a:gd name="connsiteX0" fmla="*/ 0 w 12228043"/>
                <a:gd name="connsiteY0" fmla="*/ 1278689 h 1733466"/>
                <a:gd name="connsiteX1" fmla="*/ 12205259 w 12228043"/>
                <a:gd name="connsiteY1" fmla="*/ 0 h 1733466"/>
                <a:gd name="connsiteX2" fmla="*/ 12228043 w 12228043"/>
                <a:gd name="connsiteY2" fmla="*/ 47625 h 1733466"/>
                <a:gd name="connsiteX3" fmla="*/ 0 w 12228043"/>
                <a:gd name="connsiteY3" fmla="*/ 1733466 h 1733466"/>
                <a:gd name="connsiteX4" fmla="*/ 0 w 12228043"/>
                <a:gd name="connsiteY4" fmla="*/ 1278689 h 1733466"/>
                <a:gd name="connsiteX0" fmla="*/ 0 w 12272493"/>
                <a:gd name="connsiteY0" fmla="*/ 1278689 h 1733466"/>
                <a:gd name="connsiteX1" fmla="*/ 12205259 w 12272493"/>
                <a:gd name="connsiteY1" fmla="*/ 0 h 1733466"/>
                <a:gd name="connsiteX2" fmla="*/ 12272493 w 12272493"/>
                <a:gd name="connsiteY2" fmla="*/ 117475 h 1733466"/>
                <a:gd name="connsiteX3" fmla="*/ 0 w 12272493"/>
                <a:gd name="connsiteY3" fmla="*/ 1733466 h 1733466"/>
                <a:gd name="connsiteX4" fmla="*/ 0 w 12272493"/>
                <a:gd name="connsiteY4" fmla="*/ 1278689 h 1733466"/>
                <a:gd name="connsiteX0" fmla="*/ 0 w 12272493"/>
                <a:gd name="connsiteY0" fmla="*/ 1278689 h 1733466"/>
                <a:gd name="connsiteX1" fmla="*/ 12205259 w 12272493"/>
                <a:gd name="connsiteY1" fmla="*/ 0 h 1733466"/>
                <a:gd name="connsiteX2" fmla="*/ 12272493 w 12272493"/>
                <a:gd name="connsiteY2" fmla="*/ 117475 h 1733466"/>
                <a:gd name="connsiteX3" fmla="*/ 0 w 12272493"/>
                <a:gd name="connsiteY3" fmla="*/ 1733466 h 1733466"/>
                <a:gd name="connsiteX4" fmla="*/ 0 w 12272493"/>
                <a:gd name="connsiteY4" fmla="*/ 1278689 h 1733466"/>
                <a:gd name="connsiteX0" fmla="*/ 0 w 12253443"/>
                <a:gd name="connsiteY0" fmla="*/ 1278689 h 1733466"/>
                <a:gd name="connsiteX1" fmla="*/ 12205259 w 12253443"/>
                <a:gd name="connsiteY1" fmla="*/ 0 h 1733466"/>
                <a:gd name="connsiteX2" fmla="*/ 12253443 w 12253443"/>
                <a:gd name="connsiteY2" fmla="*/ 66675 h 1733466"/>
                <a:gd name="connsiteX3" fmla="*/ 0 w 12253443"/>
                <a:gd name="connsiteY3" fmla="*/ 1733466 h 1733466"/>
                <a:gd name="connsiteX4" fmla="*/ 0 w 12253443"/>
                <a:gd name="connsiteY4" fmla="*/ 1278689 h 1733466"/>
                <a:gd name="connsiteX0" fmla="*/ 0 w 12253443"/>
                <a:gd name="connsiteY0" fmla="*/ 1297739 h 1752516"/>
                <a:gd name="connsiteX1" fmla="*/ 12205259 w 12253443"/>
                <a:gd name="connsiteY1" fmla="*/ 0 h 1752516"/>
                <a:gd name="connsiteX2" fmla="*/ 12253443 w 12253443"/>
                <a:gd name="connsiteY2" fmla="*/ 85725 h 1752516"/>
                <a:gd name="connsiteX3" fmla="*/ 0 w 12253443"/>
                <a:gd name="connsiteY3" fmla="*/ 1752516 h 1752516"/>
                <a:gd name="connsiteX4" fmla="*/ 0 w 12253443"/>
                <a:gd name="connsiteY4" fmla="*/ 1297739 h 1752516"/>
                <a:gd name="connsiteX0" fmla="*/ 0 w 12215343"/>
                <a:gd name="connsiteY0" fmla="*/ 1297739 h 1752516"/>
                <a:gd name="connsiteX1" fmla="*/ 12205259 w 12215343"/>
                <a:gd name="connsiteY1" fmla="*/ 0 h 1752516"/>
                <a:gd name="connsiteX2" fmla="*/ 12215343 w 12215343"/>
                <a:gd name="connsiteY2" fmla="*/ 60325 h 1752516"/>
                <a:gd name="connsiteX3" fmla="*/ 0 w 12215343"/>
                <a:gd name="connsiteY3" fmla="*/ 1752516 h 1752516"/>
                <a:gd name="connsiteX4" fmla="*/ 0 w 12215343"/>
                <a:gd name="connsiteY4" fmla="*/ 1297739 h 1752516"/>
                <a:gd name="connsiteX0" fmla="*/ 0 w 12205259"/>
                <a:gd name="connsiteY0" fmla="*/ 1297739 h 1752516"/>
                <a:gd name="connsiteX1" fmla="*/ 12205259 w 12205259"/>
                <a:gd name="connsiteY1" fmla="*/ 0 h 1752516"/>
                <a:gd name="connsiteX2" fmla="*/ 12196293 w 12205259"/>
                <a:gd name="connsiteY2" fmla="*/ 62706 h 1752516"/>
                <a:gd name="connsiteX3" fmla="*/ 0 w 12205259"/>
                <a:gd name="connsiteY3" fmla="*/ 1752516 h 1752516"/>
                <a:gd name="connsiteX4" fmla="*/ 0 w 12205259"/>
                <a:gd name="connsiteY4" fmla="*/ 1297739 h 1752516"/>
                <a:gd name="connsiteX0" fmla="*/ 0 w 12200497"/>
                <a:gd name="connsiteY0" fmla="*/ 1295358 h 1750135"/>
                <a:gd name="connsiteX1" fmla="*/ 12200497 w 12200497"/>
                <a:gd name="connsiteY1" fmla="*/ 0 h 1750135"/>
                <a:gd name="connsiteX2" fmla="*/ 12196293 w 12200497"/>
                <a:gd name="connsiteY2" fmla="*/ 60325 h 1750135"/>
                <a:gd name="connsiteX3" fmla="*/ 0 w 12200497"/>
                <a:gd name="connsiteY3" fmla="*/ 1750135 h 1750135"/>
                <a:gd name="connsiteX4" fmla="*/ 0 w 12200497"/>
                <a:gd name="connsiteY4" fmla="*/ 1295358 h 175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0497" h="1750135">
                  <a:moveTo>
                    <a:pt x="0" y="1295358"/>
                  </a:moveTo>
                  <a:lnTo>
                    <a:pt x="12200497" y="0"/>
                  </a:lnTo>
                  <a:lnTo>
                    <a:pt x="12196293" y="60325"/>
                  </a:lnTo>
                  <a:lnTo>
                    <a:pt x="0" y="1750135"/>
                  </a:lnTo>
                  <a:lnTo>
                    <a:pt x="0" y="1295358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xmlns="" id="{9B0F2196-AEE2-4FFC-B1B8-290BE5201273}"/>
                </a:ext>
              </a:extLst>
            </p:cNvPr>
            <p:cNvGrpSpPr/>
            <p:nvPr/>
          </p:nvGrpSpPr>
          <p:grpSpPr>
            <a:xfrm>
              <a:off x="-4761" y="4448486"/>
              <a:ext cx="12196761" cy="2406233"/>
              <a:chOff x="-4761" y="4448486"/>
              <a:chExt cx="12196761" cy="2406233"/>
            </a:xfrm>
          </p:grpSpPr>
          <p:sp>
            <p:nvSpPr>
              <p:cNvPr id="12" name="Прямоугольник: усеченные противолежащие углы 3">
                <a:extLst>
                  <a:ext uri="{FF2B5EF4-FFF2-40B4-BE49-F238E27FC236}">
                    <a16:creationId xmlns:a16="http://schemas.microsoft.com/office/drawing/2014/main" xmlns="" id="{C1285B2F-9321-4621-BDD1-6D4D07B3B56E}"/>
                  </a:ext>
                </a:extLst>
              </p:cNvPr>
              <p:cNvSpPr/>
              <p:nvPr/>
            </p:nvSpPr>
            <p:spPr>
              <a:xfrm>
                <a:off x="-4761" y="4507082"/>
                <a:ext cx="12196760" cy="2347637"/>
              </a:xfrm>
              <a:custGeom>
                <a:avLst/>
                <a:gdLst>
                  <a:gd name="connsiteX0" fmla="*/ 0 w 1774031"/>
                  <a:gd name="connsiteY0" fmla="*/ 0 h 491161"/>
                  <a:gd name="connsiteX1" fmla="*/ 1692169 w 1774031"/>
                  <a:gd name="connsiteY1" fmla="*/ 0 h 491161"/>
                  <a:gd name="connsiteX2" fmla="*/ 1774031 w 1774031"/>
                  <a:gd name="connsiteY2" fmla="*/ 81862 h 491161"/>
                  <a:gd name="connsiteX3" fmla="*/ 1774031 w 1774031"/>
                  <a:gd name="connsiteY3" fmla="*/ 491161 h 491161"/>
                  <a:gd name="connsiteX4" fmla="*/ 1774031 w 1774031"/>
                  <a:gd name="connsiteY4" fmla="*/ 491161 h 491161"/>
                  <a:gd name="connsiteX5" fmla="*/ 81862 w 1774031"/>
                  <a:gd name="connsiteY5" fmla="*/ 491161 h 491161"/>
                  <a:gd name="connsiteX6" fmla="*/ 0 w 1774031"/>
                  <a:gd name="connsiteY6" fmla="*/ 409299 h 491161"/>
                  <a:gd name="connsiteX7" fmla="*/ 0 w 1774031"/>
                  <a:gd name="connsiteY7" fmla="*/ 0 h 491161"/>
                  <a:gd name="connsiteX0" fmla="*/ 864394 w 2638425"/>
                  <a:gd name="connsiteY0" fmla="*/ 0 h 556936"/>
                  <a:gd name="connsiteX1" fmla="*/ 2556563 w 2638425"/>
                  <a:gd name="connsiteY1" fmla="*/ 0 h 556936"/>
                  <a:gd name="connsiteX2" fmla="*/ 2638425 w 2638425"/>
                  <a:gd name="connsiteY2" fmla="*/ 81862 h 556936"/>
                  <a:gd name="connsiteX3" fmla="*/ 2638425 w 2638425"/>
                  <a:gd name="connsiteY3" fmla="*/ 491161 h 556936"/>
                  <a:gd name="connsiteX4" fmla="*/ 2638425 w 2638425"/>
                  <a:gd name="connsiteY4" fmla="*/ 491161 h 556936"/>
                  <a:gd name="connsiteX5" fmla="*/ 946256 w 2638425"/>
                  <a:gd name="connsiteY5" fmla="*/ 491161 h 556936"/>
                  <a:gd name="connsiteX6" fmla="*/ 0 w 2638425"/>
                  <a:gd name="connsiteY6" fmla="*/ 556936 h 556936"/>
                  <a:gd name="connsiteX7" fmla="*/ 864394 w 2638425"/>
                  <a:gd name="connsiteY7" fmla="*/ 0 h 556936"/>
                  <a:gd name="connsiteX0" fmla="*/ 0 w 2655093"/>
                  <a:gd name="connsiteY0" fmla="*/ 369094 h 556936"/>
                  <a:gd name="connsiteX1" fmla="*/ 2573231 w 2655093"/>
                  <a:gd name="connsiteY1" fmla="*/ 0 h 556936"/>
                  <a:gd name="connsiteX2" fmla="*/ 2655093 w 2655093"/>
                  <a:gd name="connsiteY2" fmla="*/ 81862 h 556936"/>
                  <a:gd name="connsiteX3" fmla="*/ 2655093 w 2655093"/>
                  <a:gd name="connsiteY3" fmla="*/ 491161 h 556936"/>
                  <a:gd name="connsiteX4" fmla="*/ 2655093 w 2655093"/>
                  <a:gd name="connsiteY4" fmla="*/ 491161 h 556936"/>
                  <a:gd name="connsiteX5" fmla="*/ 962924 w 2655093"/>
                  <a:gd name="connsiteY5" fmla="*/ 491161 h 556936"/>
                  <a:gd name="connsiteX6" fmla="*/ 16668 w 2655093"/>
                  <a:gd name="connsiteY6" fmla="*/ 556936 h 556936"/>
                  <a:gd name="connsiteX7" fmla="*/ 0 w 2655093"/>
                  <a:gd name="connsiteY7" fmla="*/ 369094 h 556936"/>
                  <a:gd name="connsiteX0" fmla="*/ 0 w 2655093"/>
                  <a:gd name="connsiteY0" fmla="*/ 369094 h 566461"/>
                  <a:gd name="connsiteX1" fmla="*/ 2573231 w 2655093"/>
                  <a:gd name="connsiteY1" fmla="*/ 0 h 566461"/>
                  <a:gd name="connsiteX2" fmla="*/ 2655093 w 2655093"/>
                  <a:gd name="connsiteY2" fmla="*/ 81862 h 566461"/>
                  <a:gd name="connsiteX3" fmla="*/ 2655093 w 2655093"/>
                  <a:gd name="connsiteY3" fmla="*/ 491161 h 566461"/>
                  <a:gd name="connsiteX4" fmla="*/ 2655093 w 2655093"/>
                  <a:gd name="connsiteY4" fmla="*/ 491161 h 566461"/>
                  <a:gd name="connsiteX5" fmla="*/ 962924 w 2655093"/>
                  <a:gd name="connsiteY5" fmla="*/ 491161 h 566461"/>
                  <a:gd name="connsiteX6" fmla="*/ 7142 w 2655093"/>
                  <a:gd name="connsiteY6" fmla="*/ 566461 h 566461"/>
                  <a:gd name="connsiteX7" fmla="*/ 0 w 2655093"/>
                  <a:gd name="connsiteY7" fmla="*/ 369094 h 566461"/>
                  <a:gd name="connsiteX0" fmla="*/ 0 w 5790299"/>
                  <a:gd name="connsiteY0" fmla="*/ 1012032 h 1209399"/>
                  <a:gd name="connsiteX1" fmla="*/ 5790299 w 5790299"/>
                  <a:gd name="connsiteY1" fmla="*/ 0 h 1209399"/>
                  <a:gd name="connsiteX2" fmla="*/ 2655093 w 5790299"/>
                  <a:gd name="connsiteY2" fmla="*/ 724800 h 1209399"/>
                  <a:gd name="connsiteX3" fmla="*/ 2655093 w 5790299"/>
                  <a:gd name="connsiteY3" fmla="*/ 1134099 h 1209399"/>
                  <a:gd name="connsiteX4" fmla="*/ 2655093 w 5790299"/>
                  <a:gd name="connsiteY4" fmla="*/ 1134099 h 1209399"/>
                  <a:gd name="connsiteX5" fmla="*/ 962924 w 5790299"/>
                  <a:gd name="connsiteY5" fmla="*/ 1134099 h 1209399"/>
                  <a:gd name="connsiteX6" fmla="*/ 7142 w 5790299"/>
                  <a:gd name="connsiteY6" fmla="*/ 1209399 h 1209399"/>
                  <a:gd name="connsiteX7" fmla="*/ 0 w 5790299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55093 w 5881687"/>
                  <a:gd name="connsiteY3" fmla="*/ 1134099 h 1209399"/>
                  <a:gd name="connsiteX4" fmla="*/ 2655093 w 5881687"/>
                  <a:gd name="connsiteY4" fmla="*/ 1134099 h 1209399"/>
                  <a:gd name="connsiteX5" fmla="*/ 962924 w 5881687"/>
                  <a:gd name="connsiteY5" fmla="*/ 1134099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55093 w 5881687"/>
                  <a:gd name="connsiteY3" fmla="*/ 1134099 h 1209399"/>
                  <a:gd name="connsiteX4" fmla="*/ 2655093 w 5881687"/>
                  <a:gd name="connsiteY4" fmla="*/ 1134099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55093 w 5881687"/>
                  <a:gd name="connsiteY3" fmla="*/ 1134099 h 1209399"/>
                  <a:gd name="connsiteX4" fmla="*/ 2188368 w 5881687"/>
                  <a:gd name="connsiteY4" fmla="*/ 1203155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40806 w 5881687"/>
                  <a:gd name="connsiteY3" fmla="*/ 1126955 h 1209399"/>
                  <a:gd name="connsiteX4" fmla="*/ 2188368 w 5881687"/>
                  <a:gd name="connsiteY4" fmla="*/ 1203155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26518 w 5881687"/>
                  <a:gd name="connsiteY3" fmla="*/ 1103142 h 1209399"/>
                  <a:gd name="connsiteX4" fmla="*/ 2188368 w 5881687"/>
                  <a:gd name="connsiteY4" fmla="*/ 1203155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7997718"/>
                  <a:gd name="connsiteY0" fmla="*/ 1404938 h 1602305"/>
                  <a:gd name="connsiteX1" fmla="*/ 7997718 w 7997718"/>
                  <a:gd name="connsiteY1" fmla="*/ 0 h 1602305"/>
                  <a:gd name="connsiteX2" fmla="*/ 5881687 w 7997718"/>
                  <a:gd name="connsiteY2" fmla="*/ 441431 h 1602305"/>
                  <a:gd name="connsiteX3" fmla="*/ 2626518 w 7997718"/>
                  <a:gd name="connsiteY3" fmla="*/ 1496048 h 1602305"/>
                  <a:gd name="connsiteX4" fmla="*/ 2188368 w 7997718"/>
                  <a:gd name="connsiteY4" fmla="*/ 1596061 h 1602305"/>
                  <a:gd name="connsiteX5" fmla="*/ 970068 w 7997718"/>
                  <a:gd name="connsiteY5" fmla="*/ 1593680 h 1602305"/>
                  <a:gd name="connsiteX6" fmla="*/ 7142 w 7997718"/>
                  <a:gd name="connsiteY6" fmla="*/ 1602305 h 1602305"/>
                  <a:gd name="connsiteX7" fmla="*/ 0 w 7997718"/>
                  <a:gd name="connsiteY7" fmla="*/ 1404938 h 1602305"/>
                  <a:gd name="connsiteX0" fmla="*/ 0 w 8112918"/>
                  <a:gd name="connsiteY0" fmla="*/ 1404938 h 1602305"/>
                  <a:gd name="connsiteX1" fmla="*/ 7997718 w 8112918"/>
                  <a:gd name="connsiteY1" fmla="*/ 0 h 1602305"/>
                  <a:gd name="connsiteX2" fmla="*/ 8112918 w 8112918"/>
                  <a:gd name="connsiteY2" fmla="*/ 136631 h 1602305"/>
                  <a:gd name="connsiteX3" fmla="*/ 2626518 w 8112918"/>
                  <a:gd name="connsiteY3" fmla="*/ 1496048 h 1602305"/>
                  <a:gd name="connsiteX4" fmla="*/ 2188368 w 8112918"/>
                  <a:gd name="connsiteY4" fmla="*/ 1596061 h 1602305"/>
                  <a:gd name="connsiteX5" fmla="*/ 970068 w 8112918"/>
                  <a:gd name="connsiteY5" fmla="*/ 1593680 h 1602305"/>
                  <a:gd name="connsiteX6" fmla="*/ 7142 w 8112918"/>
                  <a:gd name="connsiteY6" fmla="*/ 1602305 h 1602305"/>
                  <a:gd name="connsiteX7" fmla="*/ 0 w 8112918"/>
                  <a:gd name="connsiteY7" fmla="*/ 1404938 h 1602305"/>
                  <a:gd name="connsiteX0" fmla="*/ 0 w 9572624"/>
                  <a:gd name="connsiteY0" fmla="*/ 1485001 h 1682368"/>
                  <a:gd name="connsiteX1" fmla="*/ 7997718 w 9572624"/>
                  <a:gd name="connsiteY1" fmla="*/ 80063 h 1682368"/>
                  <a:gd name="connsiteX2" fmla="*/ 9572624 w 9572624"/>
                  <a:gd name="connsiteY2" fmla="*/ 0 h 1682368"/>
                  <a:gd name="connsiteX3" fmla="*/ 2626518 w 9572624"/>
                  <a:gd name="connsiteY3" fmla="*/ 1576111 h 1682368"/>
                  <a:gd name="connsiteX4" fmla="*/ 2188368 w 9572624"/>
                  <a:gd name="connsiteY4" fmla="*/ 1676124 h 1682368"/>
                  <a:gd name="connsiteX5" fmla="*/ 970068 w 9572624"/>
                  <a:gd name="connsiteY5" fmla="*/ 1673743 h 1682368"/>
                  <a:gd name="connsiteX6" fmla="*/ 7142 w 9572624"/>
                  <a:gd name="connsiteY6" fmla="*/ 1682368 h 1682368"/>
                  <a:gd name="connsiteX7" fmla="*/ 0 w 9572624"/>
                  <a:gd name="connsiteY7" fmla="*/ 1485001 h 1682368"/>
                  <a:gd name="connsiteX0" fmla="*/ 0 w 9572624"/>
                  <a:gd name="connsiteY0" fmla="*/ 1652588 h 1849955"/>
                  <a:gd name="connsiteX1" fmla="*/ 9412181 w 9572624"/>
                  <a:gd name="connsiteY1" fmla="*/ 0 h 1849955"/>
                  <a:gd name="connsiteX2" fmla="*/ 9572624 w 9572624"/>
                  <a:gd name="connsiteY2" fmla="*/ 167587 h 1849955"/>
                  <a:gd name="connsiteX3" fmla="*/ 2626518 w 9572624"/>
                  <a:gd name="connsiteY3" fmla="*/ 1743698 h 1849955"/>
                  <a:gd name="connsiteX4" fmla="*/ 2188368 w 9572624"/>
                  <a:gd name="connsiteY4" fmla="*/ 1843711 h 1849955"/>
                  <a:gd name="connsiteX5" fmla="*/ 970068 w 9572624"/>
                  <a:gd name="connsiteY5" fmla="*/ 1841330 h 1849955"/>
                  <a:gd name="connsiteX6" fmla="*/ 7142 w 9572624"/>
                  <a:gd name="connsiteY6" fmla="*/ 1849955 h 1849955"/>
                  <a:gd name="connsiteX7" fmla="*/ 0 w 9572624"/>
                  <a:gd name="connsiteY7" fmla="*/ 1652588 h 1849955"/>
                  <a:gd name="connsiteX0" fmla="*/ 0 w 12222056"/>
                  <a:gd name="connsiteY0" fmla="*/ 2150270 h 2347637"/>
                  <a:gd name="connsiteX1" fmla="*/ 12222056 w 12222056"/>
                  <a:gd name="connsiteY1" fmla="*/ 0 h 2347637"/>
                  <a:gd name="connsiteX2" fmla="*/ 9572624 w 12222056"/>
                  <a:gd name="connsiteY2" fmla="*/ 665269 h 2347637"/>
                  <a:gd name="connsiteX3" fmla="*/ 2626518 w 12222056"/>
                  <a:gd name="connsiteY3" fmla="*/ 2241380 h 2347637"/>
                  <a:gd name="connsiteX4" fmla="*/ 2188368 w 12222056"/>
                  <a:gd name="connsiteY4" fmla="*/ 2341393 h 2347637"/>
                  <a:gd name="connsiteX5" fmla="*/ 970068 w 12222056"/>
                  <a:gd name="connsiteY5" fmla="*/ 2339012 h 2347637"/>
                  <a:gd name="connsiteX6" fmla="*/ 7142 w 12222056"/>
                  <a:gd name="connsiteY6" fmla="*/ 2347637 h 2347637"/>
                  <a:gd name="connsiteX7" fmla="*/ 0 w 12222056"/>
                  <a:gd name="connsiteY7" fmla="*/ 2150270 h 2347637"/>
                  <a:gd name="connsiteX0" fmla="*/ 0 w 12222056"/>
                  <a:gd name="connsiteY0" fmla="*/ 2150270 h 2347637"/>
                  <a:gd name="connsiteX1" fmla="*/ 12222056 w 12222056"/>
                  <a:gd name="connsiteY1" fmla="*/ 0 h 2347637"/>
                  <a:gd name="connsiteX2" fmla="*/ 12213431 w 12222056"/>
                  <a:gd name="connsiteY2" fmla="*/ 65194 h 2347637"/>
                  <a:gd name="connsiteX3" fmla="*/ 2626518 w 12222056"/>
                  <a:gd name="connsiteY3" fmla="*/ 2241380 h 2347637"/>
                  <a:gd name="connsiteX4" fmla="*/ 2188368 w 12222056"/>
                  <a:gd name="connsiteY4" fmla="*/ 2341393 h 2347637"/>
                  <a:gd name="connsiteX5" fmla="*/ 970068 w 12222056"/>
                  <a:gd name="connsiteY5" fmla="*/ 2339012 h 2347637"/>
                  <a:gd name="connsiteX6" fmla="*/ 7142 w 12222056"/>
                  <a:gd name="connsiteY6" fmla="*/ 2347637 h 2347637"/>
                  <a:gd name="connsiteX7" fmla="*/ 0 w 12222056"/>
                  <a:gd name="connsiteY7" fmla="*/ 2150270 h 234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22056" h="2347637">
                    <a:moveTo>
                      <a:pt x="0" y="2150270"/>
                    </a:moveTo>
                    <a:lnTo>
                      <a:pt x="12222056" y="0"/>
                    </a:lnTo>
                    <a:lnTo>
                      <a:pt x="12213431" y="65194"/>
                    </a:lnTo>
                    <a:lnTo>
                      <a:pt x="2626518" y="2241380"/>
                    </a:lnTo>
                    <a:lnTo>
                      <a:pt x="2188368" y="2341393"/>
                    </a:lnTo>
                    <a:lnTo>
                      <a:pt x="970068" y="2339012"/>
                    </a:lnTo>
                    <a:lnTo>
                      <a:pt x="7142" y="2347637"/>
                    </a:lnTo>
                    <a:lnTo>
                      <a:pt x="0" y="2150270"/>
                    </a:lnTo>
                    <a:close/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15" name="Группа 14">
                <a:extLst>
                  <a:ext uri="{FF2B5EF4-FFF2-40B4-BE49-F238E27FC236}">
                    <a16:creationId xmlns:a16="http://schemas.microsoft.com/office/drawing/2014/main" xmlns="" id="{1CFCFA42-C98C-4116-82E5-9A408DCD736E}"/>
                  </a:ext>
                </a:extLst>
              </p:cNvPr>
              <p:cNvGrpSpPr/>
              <p:nvPr/>
            </p:nvGrpSpPr>
            <p:grpSpPr>
              <a:xfrm>
                <a:off x="-1" y="4448486"/>
                <a:ext cx="12192001" cy="2383163"/>
                <a:chOff x="-1" y="4448486"/>
                <a:chExt cx="12192001" cy="2383163"/>
              </a:xfrm>
            </p:grpSpPr>
            <p:sp>
              <p:nvSpPr>
                <p:cNvPr id="16" name="Диагональная полоса 2">
                  <a:extLst>
                    <a:ext uri="{FF2B5EF4-FFF2-40B4-BE49-F238E27FC236}">
                      <a16:creationId xmlns:a16="http://schemas.microsoft.com/office/drawing/2014/main" xmlns="" id="{0CA1106C-1DF1-445D-9AB5-EB1ADB6F12AC}"/>
                    </a:ext>
                  </a:extLst>
                </p:cNvPr>
                <p:cNvSpPr/>
                <p:nvPr/>
              </p:nvSpPr>
              <p:spPr>
                <a:xfrm>
                  <a:off x="-1" y="4448486"/>
                  <a:ext cx="12192001" cy="2182727"/>
                </a:xfrm>
                <a:custGeom>
                  <a:avLst/>
                  <a:gdLst>
                    <a:gd name="connsiteX0" fmla="*/ 0 w 11256493"/>
                    <a:gd name="connsiteY0" fmla="*/ 886577 h 1773154"/>
                    <a:gd name="connsiteX1" fmla="*/ 5628247 w 11256493"/>
                    <a:gd name="connsiteY1" fmla="*/ 0 h 1773154"/>
                    <a:gd name="connsiteX2" fmla="*/ 11256493 w 11256493"/>
                    <a:gd name="connsiteY2" fmla="*/ 0 h 1773154"/>
                    <a:gd name="connsiteX3" fmla="*/ 0 w 11256493"/>
                    <a:gd name="connsiteY3" fmla="*/ 1773154 h 1773154"/>
                    <a:gd name="connsiteX4" fmla="*/ 0 w 11256493"/>
                    <a:gd name="connsiteY4" fmla="*/ 886577 h 1773154"/>
                    <a:gd name="connsiteX0" fmla="*/ 0 w 11275543"/>
                    <a:gd name="connsiteY0" fmla="*/ 1110414 h 1996991"/>
                    <a:gd name="connsiteX1" fmla="*/ 5628247 w 11275543"/>
                    <a:gd name="connsiteY1" fmla="*/ 223837 h 1996991"/>
                    <a:gd name="connsiteX2" fmla="*/ 11275543 w 11275543"/>
                    <a:gd name="connsiteY2" fmla="*/ 0 h 1996991"/>
                    <a:gd name="connsiteX3" fmla="*/ 0 w 11275543"/>
                    <a:gd name="connsiteY3" fmla="*/ 1996991 h 1996991"/>
                    <a:gd name="connsiteX4" fmla="*/ 0 w 11275543"/>
                    <a:gd name="connsiteY4" fmla="*/ 1110414 h 1996991"/>
                    <a:gd name="connsiteX0" fmla="*/ 0 w 11275543"/>
                    <a:gd name="connsiteY0" fmla="*/ 1158039 h 2044616"/>
                    <a:gd name="connsiteX1" fmla="*/ 11252759 w 11275543"/>
                    <a:gd name="connsiteY1" fmla="*/ 0 h 2044616"/>
                    <a:gd name="connsiteX2" fmla="*/ 11275543 w 11275543"/>
                    <a:gd name="connsiteY2" fmla="*/ 47625 h 2044616"/>
                    <a:gd name="connsiteX3" fmla="*/ 0 w 11275543"/>
                    <a:gd name="connsiteY3" fmla="*/ 2044616 h 2044616"/>
                    <a:gd name="connsiteX4" fmla="*/ 0 w 11275543"/>
                    <a:gd name="connsiteY4" fmla="*/ 1158039 h 2044616"/>
                    <a:gd name="connsiteX0" fmla="*/ 952500 w 12228043"/>
                    <a:gd name="connsiteY0" fmla="*/ 1158039 h 1733466"/>
                    <a:gd name="connsiteX1" fmla="*/ 12205259 w 12228043"/>
                    <a:gd name="connsiteY1" fmla="*/ 0 h 1733466"/>
                    <a:gd name="connsiteX2" fmla="*/ 12228043 w 12228043"/>
                    <a:gd name="connsiteY2" fmla="*/ 47625 h 1733466"/>
                    <a:gd name="connsiteX3" fmla="*/ 0 w 12228043"/>
                    <a:gd name="connsiteY3" fmla="*/ 1733466 h 1733466"/>
                    <a:gd name="connsiteX4" fmla="*/ 952500 w 12228043"/>
                    <a:gd name="connsiteY4" fmla="*/ 1158039 h 1733466"/>
                    <a:gd name="connsiteX0" fmla="*/ 0 w 12228043"/>
                    <a:gd name="connsiteY0" fmla="*/ 1278689 h 1733466"/>
                    <a:gd name="connsiteX1" fmla="*/ 12205259 w 12228043"/>
                    <a:gd name="connsiteY1" fmla="*/ 0 h 1733466"/>
                    <a:gd name="connsiteX2" fmla="*/ 12228043 w 12228043"/>
                    <a:gd name="connsiteY2" fmla="*/ 47625 h 1733466"/>
                    <a:gd name="connsiteX3" fmla="*/ 0 w 12228043"/>
                    <a:gd name="connsiteY3" fmla="*/ 1733466 h 1733466"/>
                    <a:gd name="connsiteX4" fmla="*/ 0 w 12228043"/>
                    <a:gd name="connsiteY4" fmla="*/ 1278689 h 1733466"/>
                    <a:gd name="connsiteX0" fmla="*/ 0 w 12272493"/>
                    <a:gd name="connsiteY0" fmla="*/ 1278689 h 1733466"/>
                    <a:gd name="connsiteX1" fmla="*/ 12205259 w 12272493"/>
                    <a:gd name="connsiteY1" fmla="*/ 0 h 1733466"/>
                    <a:gd name="connsiteX2" fmla="*/ 12272493 w 12272493"/>
                    <a:gd name="connsiteY2" fmla="*/ 117475 h 1733466"/>
                    <a:gd name="connsiteX3" fmla="*/ 0 w 12272493"/>
                    <a:gd name="connsiteY3" fmla="*/ 1733466 h 1733466"/>
                    <a:gd name="connsiteX4" fmla="*/ 0 w 12272493"/>
                    <a:gd name="connsiteY4" fmla="*/ 1278689 h 1733466"/>
                    <a:gd name="connsiteX0" fmla="*/ 0 w 12272493"/>
                    <a:gd name="connsiteY0" fmla="*/ 1278689 h 1733466"/>
                    <a:gd name="connsiteX1" fmla="*/ 12205259 w 12272493"/>
                    <a:gd name="connsiteY1" fmla="*/ 0 h 1733466"/>
                    <a:gd name="connsiteX2" fmla="*/ 12272493 w 12272493"/>
                    <a:gd name="connsiteY2" fmla="*/ 117475 h 1733466"/>
                    <a:gd name="connsiteX3" fmla="*/ 0 w 12272493"/>
                    <a:gd name="connsiteY3" fmla="*/ 1733466 h 1733466"/>
                    <a:gd name="connsiteX4" fmla="*/ 0 w 12272493"/>
                    <a:gd name="connsiteY4" fmla="*/ 1278689 h 1733466"/>
                    <a:gd name="connsiteX0" fmla="*/ 0 w 12253443"/>
                    <a:gd name="connsiteY0" fmla="*/ 1278689 h 1733466"/>
                    <a:gd name="connsiteX1" fmla="*/ 12205259 w 12253443"/>
                    <a:gd name="connsiteY1" fmla="*/ 0 h 1733466"/>
                    <a:gd name="connsiteX2" fmla="*/ 12253443 w 12253443"/>
                    <a:gd name="connsiteY2" fmla="*/ 66675 h 1733466"/>
                    <a:gd name="connsiteX3" fmla="*/ 0 w 12253443"/>
                    <a:gd name="connsiteY3" fmla="*/ 1733466 h 1733466"/>
                    <a:gd name="connsiteX4" fmla="*/ 0 w 12253443"/>
                    <a:gd name="connsiteY4" fmla="*/ 1278689 h 1733466"/>
                    <a:gd name="connsiteX0" fmla="*/ 0 w 12253443"/>
                    <a:gd name="connsiteY0" fmla="*/ 1297739 h 1752516"/>
                    <a:gd name="connsiteX1" fmla="*/ 12205259 w 12253443"/>
                    <a:gd name="connsiteY1" fmla="*/ 0 h 1752516"/>
                    <a:gd name="connsiteX2" fmla="*/ 12253443 w 12253443"/>
                    <a:gd name="connsiteY2" fmla="*/ 85725 h 1752516"/>
                    <a:gd name="connsiteX3" fmla="*/ 0 w 12253443"/>
                    <a:gd name="connsiteY3" fmla="*/ 1752516 h 1752516"/>
                    <a:gd name="connsiteX4" fmla="*/ 0 w 12253443"/>
                    <a:gd name="connsiteY4" fmla="*/ 1297739 h 1752516"/>
                    <a:gd name="connsiteX0" fmla="*/ 0 w 12215343"/>
                    <a:gd name="connsiteY0" fmla="*/ 1297739 h 1752516"/>
                    <a:gd name="connsiteX1" fmla="*/ 12205259 w 12215343"/>
                    <a:gd name="connsiteY1" fmla="*/ 0 h 1752516"/>
                    <a:gd name="connsiteX2" fmla="*/ 12215343 w 12215343"/>
                    <a:gd name="connsiteY2" fmla="*/ 60325 h 1752516"/>
                    <a:gd name="connsiteX3" fmla="*/ 0 w 12215343"/>
                    <a:gd name="connsiteY3" fmla="*/ 1752516 h 1752516"/>
                    <a:gd name="connsiteX4" fmla="*/ 0 w 12215343"/>
                    <a:gd name="connsiteY4" fmla="*/ 1297739 h 1752516"/>
                    <a:gd name="connsiteX0" fmla="*/ 0 w 12215343"/>
                    <a:gd name="connsiteY0" fmla="*/ 1589839 h 2044616"/>
                    <a:gd name="connsiteX1" fmla="*/ 11748059 w 12215343"/>
                    <a:gd name="connsiteY1" fmla="*/ 0 h 2044616"/>
                    <a:gd name="connsiteX2" fmla="*/ 12215343 w 12215343"/>
                    <a:gd name="connsiteY2" fmla="*/ 352425 h 2044616"/>
                    <a:gd name="connsiteX3" fmla="*/ 0 w 12215343"/>
                    <a:gd name="connsiteY3" fmla="*/ 2044616 h 2044616"/>
                    <a:gd name="connsiteX4" fmla="*/ 0 w 12215343"/>
                    <a:gd name="connsiteY4" fmla="*/ 1589839 h 2044616"/>
                    <a:gd name="connsiteX0" fmla="*/ 0 w 11748059"/>
                    <a:gd name="connsiteY0" fmla="*/ 1589839 h 2044616"/>
                    <a:gd name="connsiteX1" fmla="*/ 11748059 w 11748059"/>
                    <a:gd name="connsiteY1" fmla="*/ 0 h 2044616"/>
                    <a:gd name="connsiteX2" fmla="*/ 11720043 w 11748059"/>
                    <a:gd name="connsiteY2" fmla="*/ 117475 h 2044616"/>
                    <a:gd name="connsiteX3" fmla="*/ 0 w 11748059"/>
                    <a:gd name="connsiteY3" fmla="*/ 2044616 h 2044616"/>
                    <a:gd name="connsiteX4" fmla="*/ 0 w 11748059"/>
                    <a:gd name="connsiteY4" fmla="*/ 1589839 h 2044616"/>
                    <a:gd name="connsiteX0" fmla="*/ 0 w 11720043"/>
                    <a:gd name="connsiteY0" fmla="*/ 1604127 h 2058904"/>
                    <a:gd name="connsiteX1" fmla="*/ 11719484 w 11720043"/>
                    <a:gd name="connsiteY1" fmla="*/ 0 h 2058904"/>
                    <a:gd name="connsiteX2" fmla="*/ 11720043 w 11720043"/>
                    <a:gd name="connsiteY2" fmla="*/ 131763 h 2058904"/>
                    <a:gd name="connsiteX3" fmla="*/ 0 w 11720043"/>
                    <a:gd name="connsiteY3" fmla="*/ 2058904 h 2058904"/>
                    <a:gd name="connsiteX4" fmla="*/ 0 w 11720043"/>
                    <a:gd name="connsiteY4" fmla="*/ 1604127 h 2058904"/>
                    <a:gd name="connsiteX0" fmla="*/ 0 w 11720043"/>
                    <a:gd name="connsiteY0" fmla="*/ 1604127 h 2058904"/>
                    <a:gd name="connsiteX1" fmla="*/ 11719484 w 11720043"/>
                    <a:gd name="connsiteY1" fmla="*/ 0 h 2058904"/>
                    <a:gd name="connsiteX2" fmla="*/ 11720043 w 11720043"/>
                    <a:gd name="connsiteY2" fmla="*/ 93663 h 2058904"/>
                    <a:gd name="connsiteX3" fmla="*/ 0 w 11720043"/>
                    <a:gd name="connsiteY3" fmla="*/ 2058904 h 2058904"/>
                    <a:gd name="connsiteX4" fmla="*/ 0 w 11720043"/>
                    <a:gd name="connsiteY4" fmla="*/ 1604127 h 2058904"/>
                    <a:gd name="connsiteX0" fmla="*/ 0 w 11719484"/>
                    <a:gd name="connsiteY0" fmla="*/ 1604127 h 2058904"/>
                    <a:gd name="connsiteX1" fmla="*/ 11719484 w 11719484"/>
                    <a:gd name="connsiteY1" fmla="*/ 0 h 2058904"/>
                    <a:gd name="connsiteX2" fmla="*/ 11677181 w 11719484"/>
                    <a:gd name="connsiteY2" fmla="*/ 69850 h 2058904"/>
                    <a:gd name="connsiteX3" fmla="*/ 0 w 11719484"/>
                    <a:gd name="connsiteY3" fmla="*/ 2058904 h 2058904"/>
                    <a:gd name="connsiteX4" fmla="*/ 0 w 11719484"/>
                    <a:gd name="connsiteY4" fmla="*/ 1604127 h 2058904"/>
                    <a:gd name="connsiteX0" fmla="*/ 0 w 11719484"/>
                    <a:gd name="connsiteY0" fmla="*/ 1604127 h 2058904"/>
                    <a:gd name="connsiteX1" fmla="*/ 11719484 w 11719484"/>
                    <a:gd name="connsiteY1" fmla="*/ 0 h 2058904"/>
                    <a:gd name="connsiteX2" fmla="*/ 11686706 w 11719484"/>
                    <a:gd name="connsiteY2" fmla="*/ 50800 h 2058904"/>
                    <a:gd name="connsiteX3" fmla="*/ 0 w 11719484"/>
                    <a:gd name="connsiteY3" fmla="*/ 2058904 h 2058904"/>
                    <a:gd name="connsiteX4" fmla="*/ 0 w 11719484"/>
                    <a:gd name="connsiteY4" fmla="*/ 1604127 h 2058904"/>
                    <a:gd name="connsiteX0" fmla="*/ 0 w 11705197"/>
                    <a:gd name="connsiteY0" fmla="*/ 1608889 h 2063666"/>
                    <a:gd name="connsiteX1" fmla="*/ 11705196 w 11705197"/>
                    <a:gd name="connsiteY1" fmla="*/ 0 h 2063666"/>
                    <a:gd name="connsiteX2" fmla="*/ 11686706 w 11705197"/>
                    <a:gd name="connsiteY2" fmla="*/ 55562 h 2063666"/>
                    <a:gd name="connsiteX3" fmla="*/ 0 w 11705197"/>
                    <a:gd name="connsiteY3" fmla="*/ 2063666 h 2063666"/>
                    <a:gd name="connsiteX4" fmla="*/ 0 w 11705197"/>
                    <a:gd name="connsiteY4" fmla="*/ 1608889 h 2063666"/>
                    <a:gd name="connsiteX0" fmla="*/ 0 w 11705756"/>
                    <a:gd name="connsiteY0" fmla="*/ 1608889 h 2063666"/>
                    <a:gd name="connsiteX1" fmla="*/ 11705196 w 11705756"/>
                    <a:gd name="connsiteY1" fmla="*/ 0 h 2063666"/>
                    <a:gd name="connsiteX2" fmla="*/ 11705756 w 11705756"/>
                    <a:gd name="connsiteY2" fmla="*/ 57943 h 2063666"/>
                    <a:gd name="connsiteX3" fmla="*/ 0 w 11705756"/>
                    <a:gd name="connsiteY3" fmla="*/ 2063666 h 2063666"/>
                    <a:gd name="connsiteX4" fmla="*/ 0 w 11705756"/>
                    <a:gd name="connsiteY4" fmla="*/ 1608889 h 2063666"/>
                    <a:gd name="connsiteX0" fmla="*/ 0 w 12212963"/>
                    <a:gd name="connsiteY0" fmla="*/ 1723189 h 2063666"/>
                    <a:gd name="connsiteX1" fmla="*/ 12212403 w 12212963"/>
                    <a:gd name="connsiteY1" fmla="*/ 0 h 2063666"/>
                    <a:gd name="connsiteX2" fmla="*/ 12212963 w 12212963"/>
                    <a:gd name="connsiteY2" fmla="*/ 57943 h 2063666"/>
                    <a:gd name="connsiteX3" fmla="*/ 507207 w 12212963"/>
                    <a:gd name="connsiteY3" fmla="*/ 2063666 h 2063666"/>
                    <a:gd name="connsiteX4" fmla="*/ 0 w 12212963"/>
                    <a:gd name="connsiteY4" fmla="*/ 1723189 h 2063666"/>
                    <a:gd name="connsiteX0" fmla="*/ 0 w 12212963"/>
                    <a:gd name="connsiteY0" fmla="*/ 1723189 h 2182729"/>
                    <a:gd name="connsiteX1" fmla="*/ 12212403 w 12212963"/>
                    <a:gd name="connsiteY1" fmla="*/ 0 h 2182729"/>
                    <a:gd name="connsiteX2" fmla="*/ 12212963 w 12212963"/>
                    <a:gd name="connsiteY2" fmla="*/ 57943 h 2182729"/>
                    <a:gd name="connsiteX3" fmla="*/ 1 w 12212963"/>
                    <a:gd name="connsiteY3" fmla="*/ 2182729 h 2182729"/>
                    <a:gd name="connsiteX4" fmla="*/ 0 w 12212963"/>
                    <a:gd name="connsiteY4" fmla="*/ 1723189 h 2182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12963" h="2182729">
                      <a:moveTo>
                        <a:pt x="0" y="1723189"/>
                      </a:moveTo>
                      <a:lnTo>
                        <a:pt x="12212403" y="0"/>
                      </a:lnTo>
                      <a:cubicBezTo>
                        <a:pt x="12212589" y="43921"/>
                        <a:pt x="12212777" y="14022"/>
                        <a:pt x="12212963" y="57943"/>
                      </a:cubicBezTo>
                      <a:lnTo>
                        <a:pt x="1" y="2182729"/>
                      </a:lnTo>
                      <a:cubicBezTo>
                        <a:pt x="1" y="2029549"/>
                        <a:pt x="0" y="1876369"/>
                        <a:pt x="0" y="1723189"/>
                      </a:cubicBezTo>
                      <a:close/>
                    </a:path>
                  </a:pathLst>
                </a:cu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Равнобедренный треугольник 5">
                  <a:extLst>
                    <a:ext uri="{FF2B5EF4-FFF2-40B4-BE49-F238E27FC236}">
                      <a16:creationId xmlns:a16="http://schemas.microsoft.com/office/drawing/2014/main" xmlns="" id="{B4A4E755-0632-43F6-92BF-6F8202F371F4}"/>
                    </a:ext>
                  </a:extLst>
                </p:cNvPr>
                <p:cNvSpPr/>
                <p:nvPr/>
              </p:nvSpPr>
              <p:spPr>
                <a:xfrm>
                  <a:off x="2351811" y="4570341"/>
                  <a:ext cx="9840189" cy="2261308"/>
                </a:xfrm>
                <a:custGeom>
                  <a:avLst/>
                  <a:gdLst>
                    <a:gd name="connsiteX0" fmla="*/ 0 w 5200650"/>
                    <a:gd name="connsiteY0" fmla="*/ 595121 h 595121"/>
                    <a:gd name="connsiteX1" fmla="*/ 2600325 w 5200650"/>
                    <a:gd name="connsiteY1" fmla="*/ 0 h 595121"/>
                    <a:gd name="connsiteX2" fmla="*/ 5200650 w 5200650"/>
                    <a:gd name="connsiteY2" fmla="*/ 595121 h 595121"/>
                    <a:gd name="connsiteX3" fmla="*/ 0 w 5200650"/>
                    <a:gd name="connsiteY3" fmla="*/ 595121 h 595121"/>
                    <a:gd name="connsiteX0" fmla="*/ 0 w 9915525"/>
                    <a:gd name="connsiteY0" fmla="*/ 2277871 h 2277871"/>
                    <a:gd name="connsiteX1" fmla="*/ 9915525 w 9915525"/>
                    <a:gd name="connsiteY1" fmla="*/ 0 h 2277871"/>
                    <a:gd name="connsiteX2" fmla="*/ 5200650 w 9915525"/>
                    <a:gd name="connsiteY2" fmla="*/ 2277871 h 2277871"/>
                    <a:gd name="connsiteX3" fmla="*/ 0 w 9915525"/>
                    <a:gd name="connsiteY3" fmla="*/ 2277871 h 2277871"/>
                    <a:gd name="connsiteX0" fmla="*/ 0 w 9915525"/>
                    <a:gd name="connsiteY0" fmla="*/ 2277871 h 2277871"/>
                    <a:gd name="connsiteX1" fmla="*/ 9915525 w 9915525"/>
                    <a:gd name="connsiteY1" fmla="*/ 0 h 2277871"/>
                    <a:gd name="connsiteX2" fmla="*/ 9848850 w 9915525"/>
                    <a:gd name="connsiteY2" fmla="*/ 2271521 h 2277871"/>
                    <a:gd name="connsiteX3" fmla="*/ 0 w 9915525"/>
                    <a:gd name="connsiteY3" fmla="*/ 2277871 h 2277871"/>
                    <a:gd name="connsiteX0" fmla="*/ 0 w 9875043"/>
                    <a:gd name="connsiteY0" fmla="*/ 2270727 h 2270727"/>
                    <a:gd name="connsiteX1" fmla="*/ 9875043 w 9875043"/>
                    <a:gd name="connsiteY1" fmla="*/ 0 h 2270727"/>
                    <a:gd name="connsiteX2" fmla="*/ 9848850 w 9875043"/>
                    <a:gd name="connsiteY2" fmla="*/ 2264377 h 2270727"/>
                    <a:gd name="connsiteX3" fmla="*/ 0 w 9875043"/>
                    <a:gd name="connsiteY3" fmla="*/ 2270727 h 2270727"/>
                    <a:gd name="connsiteX0" fmla="*/ 0 w 9875043"/>
                    <a:gd name="connsiteY0" fmla="*/ 2270727 h 2270727"/>
                    <a:gd name="connsiteX1" fmla="*/ 9875043 w 9875043"/>
                    <a:gd name="connsiteY1" fmla="*/ 0 h 2270727"/>
                    <a:gd name="connsiteX2" fmla="*/ 9865519 w 9875043"/>
                    <a:gd name="connsiteY2" fmla="*/ 2259614 h 2270727"/>
                    <a:gd name="connsiteX3" fmla="*/ 0 w 9875043"/>
                    <a:gd name="connsiteY3" fmla="*/ 2270727 h 2270727"/>
                    <a:gd name="connsiteX0" fmla="*/ 0 w 9875043"/>
                    <a:gd name="connsiteY0" fmla="*/ 2270727 h 2273902"/>
                    <a:gd name="connsiteX1" fmla="*/ 9875043 w 9875043"/>
                    <a:gd name="connsiteY1" fmla="*/ 0 h 2273902"/>
                    <a:gd name="connsiteX2" fmla="*/ 9855994 w 9875043"/>
                    <a:gd name="connsiteY2" fmla="*/ 2273902 h 2273902"/>
                    <a:gd name="connsiteX3" fmla="*/ 0 w 9875043"/>
                    <a:gd name="connsiteY3" fmla="*/ 2270727 h 2273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75043" h="2273902">
                      <a:moveTo>
                        <a:pt x="0" y="2270727"/>
                      </a:moveTo>
                      <a:lnTo>
                        <a:pt x="9875043" y="0"/>
                      </a:lnTo>
                      <a:cubicBezTo>
                        <a:pt x="9871868" y="753205"/>
                        <a:pt x="9859169" y="1520697"/>
                        <a:pt x="9855994" y="2273902"/>
                      </a:cubicBezTo>
                      <a:lnTo>
                        <a:pt x="0" y="2270727"/>
                      </a:lnTo>
                      <a:close/>
                    </a:path>
                  </a:pathLst>
                </a:cu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ru-RU" dirty="0"/>
                </a:p>
                <a:p>
                  <a:pPr algn="r"/>
                  <a:endParaRPr lang="ru-RU" dirty="0"/>
                </a:p>
                <a:p>
                  <a:pPr algn="r"/>
                  <a:endParaRPr lang="ru-RU" dirty="0"/>
                </a:p>
                <a:p>
                  <a:pPr algn="r"/>
                  <a:endParaRPr lang="ru-RU" dirty="0"/>
                </a:p>
                <a:p>
                  <a:pPr algn="r"/>
                  <a:endParaRPr lang="ru-RU" dirty="0"/>
                </a:p>
                <a:p>
                  <a:pPr algn="r"/>
                  <a:endParaRPr lang="ru-RU" dirty="0"/>
                </a:p>
              </p:txBody>
            </p:sp>
          </p:grpSp>
        </p:grpSp>
      </p:grp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80646" y="1933198"/>
            <a:ext cx="11711354" cy="2387600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 родного (русского) языка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 descr="C:\Users\User\Desktop\emblem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79305" y="222739"/>
            <a:ext cx="2325694" cy="2304551"/>
          </a:xfrm>
          <a:prstGeom prst="rect">
            <a:avLst/>
          </a:prstGeom>
          <a:noFill/>
        </p:spPr>
      </p:pic>
      <p:pic>
        <p:nvPicPr>
          <p:cNvPr id="13" name="Picture 2" descr="https://static.wikia.nocookie.net/m__/images/a/a3/%D0%91%D0%B5%D0%BB%D0%B3%D0%BE%D1%80%D0%BE%D0%B4%D1%81%D0%BA%D0%B0%D1%8F_%D0%BE%D0%B1%D0%BB%D0%B0%D1%81%D1%82%D1%8C.png/revision/latest?cb=20181103125349&amp;path-prefix=metro%2F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389" y="214290"/>
            <a:ext cx="1829187" cy="2178009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669323" y="5242173"/>
            <a:ext cx="6178062" cy="1615827"/>
          </a:xfrm>
          <a:prstGeom prst="rect">
            <a:avLst/>
          </a:prstGeom>
          <a:solidFill>
            <a:srgbClr val="FF8989"/>
          </a:solidFill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Автор разработки: Улезько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Игорь Николаевич,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учитель русского языка и литературы ОГБОУ «Ровеньская средняя общеобразовательная школа с углубленным изучением отдельных предметов» Белгородской области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02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064" y="21945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Проблемный вопрос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650522" y="3200400"/>
            <a:ext cx="6541477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Почему слово в языке становится ключевым?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https://psy-files.ru/wp-content/uploads/9/e/4/9e467e51c5a5b8f7251940d6afec93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00917"/>
            <a:ext cx="5635625" cy="37570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064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Групповая работа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6861" y="1500555"/>
            <a:ext cx="11125199" cy="3411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50000"/>
              </a:lnSpc>
              <a:buNone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3721" y="1336431"/>
            <a:ext cx="1033975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Ключевые понятия в жизни русского народа</a:t>
            </a:r>
          </a:p>
          <a:p>
            <a:pPr algn="just">
              <a:lnSpc>
                <a:spcPct val="150000"/>
              </a:lnSpc>
              <a:buNone/>
            </a:pP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064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Народные костюмы Белгородской области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86861" y="1500555"/>
            <a:ext cx="11125199" cy="3411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50000"/>
              </a:lnSpc>
              <a:buNone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C:\Users\User\Desktop\3.12.22 Разработка урока Улезько И.Н\photo_2022-12-03_12-46-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0985" y="985267"/>
            <a:ext cx="3657600" cy="4876800"/>
          </a:xfrm>
          <a:prstGeom prst="rect">
            <a:avLst/>
          </a:prstGeom>
          <a:noFill/>
        </p:spPr>
      </p:pic>
      <p:pic>
        <p:nvPicPr>
          <p:cNvPr id="1027" name="Picture 3" descr="C:\Users\User\Desktop\3.12.22 Разработка урока Улезько И.Н\photo_2022-12-03_12-47-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5137" y="949569"/>
            <a:ext cx="3666393" cy="4888523"/>
          </a:xfrm>
          <a:prstGeom prst="rect">
            <a:avLst/>
          </a:prstGeom>
          <a:noFill/>
        </p:spPr>
      </p:pic>
      <p:pic>
        <p:nvPicPr>
          <p:cNvPr id="1028" name="Picture 4" descr="C:\Users\User\Desktop\3.12.22 Разработка урока Улезько И.Н\photo_2022-12-03_12-47-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5265" y="976800"/>
            <a:ext cx="3584422" cy="4779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064" y="21945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 по выбору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7908" y="1207478"/>
            <a:ext cx="11594123" cy="2989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1.Собрать свою коллекцию, выражений, пословиц и поговорок, которые используют ваши родители, бабушки, дедушки. Это могут быть, например, пословицы о работе, правде, добре.</a:t>
            </a:r>
          </a:p>
          <a:p>
            <a:pPr>
              <a:lnSpc>
                <a:spcPct val="170000"/>
              </a:lnSpc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2.Проиллюстрировать ваши совместные семейные праздники, традиции, занятия</a:t>
            </a:r>
          </a:p>
        </p:txBody>
      </p:sp>
      <p:pic>
        <p:nvPicPr>
          <p:cNvPr id="2050" name="Picture 2" descr="https://i.mycdn.me/i?r=AzFIxPtkV78jcmdRfpoIOyaJMKoQuNZTtnpvNKFtrYtAjjO7EuABt8t6j6ROsg0SwU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1477" y="4079700"/>
            <a:ext cx="4165415" cy="2778300"/>
          </a:xfrm>
          <a:prstGeom prst="rect">
            <a:avLst/>
          </a:prstGeom>
          <a:noFill/>
        </p:spPr>
      </p:pic>
      <p:pic>
        <p:nvPicPr>
          <p:cNvPr id="2052" name="Picture 4" descr="https://urok.1sept.ru/articles/627166/im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7916" y="3834706"/>
            <a:ext cx="4615716" cy="30232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063" y="2493728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565195"/>
            <a:ext cx="12192000" cy="12928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C:\Users\User\Desktop\emblem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84606" y="181084"/>
            <a:ext cx="2325694" cy="2304551"/>
          </a:xfrm>
          <a:prstGeom prst="rect">
            <a:avLst/>
          </a:prstGeom>
          <a:noFill/>
        </p:spPr>
      </p:pic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2133599" y="5556738"/>
            <a:ext cx="8806249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ClrTx/>
              <a:buSzTx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Электронная почта: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rovsosh1@yandex.ru</a:t>
            </a:r>
          </a:p>
          <a:p>
            <a:pPr algn="ctr"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+7 (47238) 5-51-51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309740 п. Ровеньки, ул. Ленина, 147</a:t>
            </a:r>
          </a:p>
          <a:p>
            <a:pPr algn="ctr">
              <a:buClrTx/>
              <a:buSzTx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Сайт в сети Интернет: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http://www.http://rovsosh1.narod.ru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s://static.wikia.nocookie.net/m__/images/a/a3/%D0%91%D0%B5%D0%BB%D0%B3%D0%BE%D1%80%D0%BE%D0%B4%D1%81%D0%BA%D0%B0%D1%8F_%D0%BE%D0%B1%D0%BB%D0%B0%D1%81%D1%82%D1%8C.png/revision/latest?cb=20181103125349&amp;path-prefix=metro%2F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389" y="214290"/>
            <a:ext cx="1829187" cy="21780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8">
            <a:extLst>
              <a:ext uri="{FF2B5EF4-FFF2-40B4-BE49-F238E27FC236}">
                <a16:creationId xmlns:a16="http://schemas.microsoft.com/office/drawing/2014/main" xmlns="" id="{ED6687DA-A57C-46F6-AE92-9209CB0560BE}"/>
              </a:ext>
            </a:extLst>
          </p:cNvPr>
          <p:cNvGrpSpPr/>
          <p:nvPr/>
        </p:nvGrpSpPr>
        <p:grpSpPr>
          <a:xfrm>
            <a:off x="-6228" y="4791849"/>
            <a:ext cx="12192000" cy="2102156"/>
            <a:chOff x="-4761" y="4386262"/>
            <a:chExt cx="12196761" cy="2468457"/>
          </a:xfrm>
        </p:grpSpPr>
        <p:sp>
          <p:nvSpPr>
            <p:cNvPr id="10" name="Диагональная полоса 2">
              <a:extLst>
                <a:ext uri="{FF2B5EF4-FFF2-40B4-BE49-F238E27FC236}">
                  <a16:creationId xmlns:a16="http://schemas.microsoft.com/office/drawing/2014/main" xmlns="" id="{0C489E14-99B3-4132-9449-4ACEA6792176}"/>
                </a:ext>
              </a:extLst>
            </p:cNvPr>
            <p:cNvSpPr/>
            <p:nvPr/>
          </p:nvSpPr>
          <p:spPr>
            <a:xfrm>
              <a:off x="7854" y="4386262"/>
              <a:ext cx="12184145" cy="1750135"/>
            </a:xfrm>
            <a:custGeom>
              <a:avLst/>
              <a:gdLst>
                <a:gd name="connsiteX0" fmla="*/ 0 w 11256493"/>
                <a:gd name="connsiteY0" fmla="*/ 886577 h 1773154"/>
                <a:gd name="connsiteX1" fmla="*/ 5628247 w 11256493"/>
                <a:gd name="connsiteY1" fmla="*/ 0 h 1773154"/>
                <a:gd name="connsiteX2" fmla="*/ 11256493 w 11256493"/>
                <a:gd name="connsiteY2" fmla="*/ 0 h 1773154"/>
                <a:gd name="connsiteX3" fmla="*/ 0 w 11256493"/>
                <a:gd name="connsiteY3" fmla="*/ 1773154 h 1773154"/>
                <a:gd name="connsiteX4" fmla="*/ 0 w 11256493"/>
                <a:gd name="connsiteY4" fmla="*/ 886577 h 1773154"/>
                <a:gd name="connsiteX0" fmla="*/ 0 w 11275543"/>
                <a:gd name="connsiteY0" fmla="*/ 1110414 h 1996991"/>
                <a:gd name="connsiteX1" fmla="*/ 5628247 w 11275543"/>
                <a:gd name="connsiteY1" fmla="*/ 223837 h 1996991"/>
                <a:gd name="connsiteX2" fmla="*/ 11275543 w 11275543"/>
                <a:gd name="connsiteY2" fmla="*/ 0 h 1996991"/>
                <a:gd name="connsiteX3" fmla="*/ 0 w 11275543"/>
                <a:gd name="connsiteY3" fmla="*/ 1996991 h 1996991"/>
                <a:gd name="connsiteX4" fmla="*/ 0 w 11275543"/>
                <a:gd name="connsiteY4" fmla="*/ 1110414 h 1996991"/>
                <a:gd name="connsiteX0" fmla="*/ 0 w 11275543"/>
                <a:gd name="connsiteY0" fmla="*/ 1158039 h 2044616"/>
                <a:gd name="connsiteX1" fmla="*/ 11252759 w 11275543"/>
                <a:gd name="connsiteY1" fmla="*/ 0 h 2044616"/>
                <a:gd name="connsiteX2" fmla="*/ 11275543 w 11275543"/>
                <a:gd name="connsiteY2" fmla="*/ 47625 h 2044616"/>
                <a:gd name="connsiteX3" fmla="*/ 0 w 11275543"/>
                <a:gd name="connsiteY3" fmla="*/ 2044616 h 2044616"/>
                <a:gd name="connsiteX4" fmla="*/ 0 w 11275543"/>
                <a:gd name="connsiteY4" fmla="*/ 1158039 h 2044616"/>
                <a:gd name="connsiteX0" fmla="*/ 952500 w 12228043"/>
                <a:gd name="connsiteY0" fmla="*/ 1158039 h 1733466"/>
                <a:gd name="connsiteX1" fmla="*/ 12205259 w 12228043"/>
                <a:gd name="connsiteY1" fmla="*/ 0 h 1733466"/>
                <a:gd name="connsiteX2" fmla="*/ 12228043 w 12228043"/>
                <a:gd name="connsiteY2" fmla="*/ 47625 h 1733466"/>
                <a:gd name="connsiteX3" fmla="*/ 0 w 12228043"/>
                <a:gd name="connsiteY3" fmla="*/ 1733466 h 1733466"/>
                <a:gd name="connsiteX4" fmla="*/ 952500 w 12228043"/>
                <a:gd name="connsiteY4" fmla="*/ 1158039 h 1733466"/>
                <a:gd name="connsiteX0" fmla="*/ 0 w 12228043"/>
                <a:gd name="connsiteY0" fmla="*/ 1278689 h 1733466"/>
                <a:gd name="connsiteX1" fmla="*/ 12205259 w 12228043"/>
                <a:gd name="connsiteY1" fmla="*/ 0 h 1733466"/>
                <a:gd name="connsiteX2" fmla="*/ 12228043 w 12228043"/>
                <a:gd name="connsiteY2" fmla="*/ 47625 h 1733466"/>
                <a:gd name="connsiteX3" fmla="*/ 0 w 12228043"/>
                <a:gd name="connsiteY3" fmla="*/ 1733466 h 1733466"/>
                <a:gd name="connsiteX4" fmla="*/ 0 w 12228043"/>
                <a:gd name="connsiteY4" fmla="*/ 1278689 h 1733466"/>
                <a:gd name="connsiteX0" fmla="*/ 0 w 12272493"/>
                <a:gd name="connsiteY0" fmla="*/ 1278689 h 1733466"/>
                <a:gd name="connsiteX1" fmla="*/ 12205259 w 12272493"/>
                <a:gd name="connsiteY1" fmla="*/ 0 h 1733466"/>
                <a:gd name="connsiteX2" fmla="*/ 12272493 w 12272493"/>
                <a:gd name="connsiteY2" fmla="*/ 117475 h 1733466"/>
                <a:gd name="connsiteX3" fmla="*/ 0 w 12272493"/>
                <a:gd name="connsiteY3" fmla="*/ 1733466 h 1733466"/>
                <a:gd name="connsiteX4" fmla="*/ 0 w 12272493"/>
                <a:gd name="connsiteY4" fmla="*/ 1278689 h 1733466"/>
                <a:gd name="connsiteX0" fmla="*/ 0 w 12272493"/>
                <a:gd name="connsiteY0" fmla="*/ 1278689 h 1733466"/>
                <a:gd name="connsiteX1" fmla="*/ 12205259 w 12272493"/>
                <a:gd name="connsiteY1" fmla="*/ 0 h 1733466"/>
                <a:gd name="connsiteX2" fmla="*/ 12272493 w 12272493"/>
                <a:gd name="connsiteY2" fmla="*/ 117475 h 1733466"/>
                <a:gd name="connsiteX3" fmla="*/ 0 w 12272493"/>
                <a:gd name="connsiteY3" fmla="*/ 1733466 h 1733466"/>
                <a:gd name="connsiteX4" fmla="*/ 0 w 12272493"/>
                <a:gd name="connsiteY4" fmla="*/ 1278689 h 1733466"/>
                <a:gd name="connsiteX0" fmla="*/ 0 w 12253443"/>
                <a:gd name="connsiteY0" fmla="*/ 1278689 h 1733466"/>
                <a:gd name="connsiteX1" fmla="*/ 12205259 w 12253443"/>
                <a:gd name="connsiteY1" fmla="*/ 0 h 1733466"/>
                <a:gd name="connsiteX2" fmla="*/ 12253443 w 12253443"/>
                <a:gd name="connsiteY2" fmla="*/ 66675 h 1733466"/>
                <a:gd name="connsiteX3" fmla="*/ 0 w 12253443"/>
                <a:gd name="connsiteY3" fmla="*/ 1733466 h 1733466"/>
                <a:gd name="connsiteX4" fmla="*/ 0 w 12253443"/>
                <a:gd name="connsiteY4" fmla="*/ 1278689 h 1733466"/>
                <a:gd name="connsiteX0" fmla="*/ 0 w 12253443"/>
                <a:gd name="connsiteY0" fmla="*/ 1297739 h 1752516"/>
                <a:gd name="connsiteX1" fmla="*/ 12205259 w 12253443"/>
                <a:gd name="connsiteY1" fmla="*/ 0 h 1752516"/>
                <a:gd name="connsiteX2" fmla="*/ 12253443 w 12253443"/>
                <a:gd name="connsiteY2" fmla="*/ 85725 h 1752516"/>
                <a:gd name="connsiteX3" fmla="*/ 0 w 12253443"/>
                <a:gd name="connsiteY3" fmla="*/ 1752516 h 1752516"/>
                <a:gd name="connsiteX4" fmla="*/ 0 w 12253443"/>
                <a:gd name="connsiteY4" fmla="*/ 1297739 h 1752516"/>
                <a:gd name="connsiteX0" fmla="*/ 0 w 12215343"/>
                <a:gd name="connsiteY0" fmla="*/ 1297739 h 1752516"/>
                <a:gd name="connsiteX1" fmla="*/ 12205259 w 12215343"/>
                <a:gd name="connsiteY1" fmla="*/ 0 h 1752516"/>
                <a:gd name="connsiteX2" fmla="*/ 12215343 w 12215343"/>
                <a:gd name="connsiteY2" fmla="*/ 60325 h 1752516"/>
                <a:gd name="connsiteX3" fmla="*/ 0 w 12215343"/>
                <a:gd name="connsiteY3" fmla="*/ 1752516 h 1752516"/>
                <a:gd name="connsiteX4" fmla="*/ 0 w 12215343"/>
                <a:gd name="connsiteY4" fmla="*/ 1297739 h 1752516"/>
                <a:gd name="connsiteX0" fmla="*/ 0 w 12205259"/>
                <a:gd name="connsiteY0" fmla="*/ 1297739 h 1752516"/>
                <a:gd name="connsiteX1" fmla="*/ 12205259 w 12205259"/>
                <a:gd name="connsiteY1" fmla="*/ 0 h 1752516"/>
                <a:gd name="connsiteX2" fmla="*/ 12196293 w 12205259"/>
                <a:gd name="connsiteY2" fmla="*/ 62706 h 1752516"/>
                <a:gd name="connsiteX3" fmla="*/ 0 w 12205259"/>
                <a:gd name="connsiteY3" fmla="*/ 1752516 h 1752516"/>
                <a:gd name="connsiteX4" fmla="*/ 0 w 12205259"/>
                <a:gd name="connsiteY4" fmla="*/ 1297739 h 1752516"/>
                <a:gd name="connsiteX0" fmla="*/ 0 w 12200497"/>
                <a:gd name="connsiteY0" fmla="*/ 1295358 h 1750135"/>
                <a:gd name="connsiteX1" fmla="*/ 12200497 w 12200497"/>
                <a:gd name="connsiteY1" fmla="*/ 0 h 1750135"/>
                <a:gd name="connsiteX2" fmla="*/ 12196293 w 12200497"/>
                <a:gd name="connsiteY2" fmla="*/ 60325 h 1750135"/>
                <a:gd name="connsiteX3" fmla="*/ 0 w 12200497"/>
                <a:gd name="connsiteY3" fmla="*/ 1750135 h 1750135"/>
                <a:gd name="connsiteX4" fmla="*/ 0 w 12200497"/>
                <a:gd name="connsiteY4" fmla="*/ 1295358 h 175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00497" h="1750135">
                  <a:moveTo>
                    <a:pt x="0" y="1295358"/>
                  </a:moveTo>
                  <a:lnTo>
                    <a:pt x="12200497" y="0"/>
                  </a:lnTo>
                  <a:lnTo>
                    <a:pt x="12196293" y="60325"/>
                  </a:lnTo>
                  <a:lnTo>
                    <a:pt x="0" y="1750135"/>
                  </a:lnTo>
                  <a:lnTo>
                    <a:pt x="0" y="1295358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grpSp>
          <p:nvGrpSpPr>
            <p:cNvPr id="5" name="Группа 10">
              <a:extLst>
                <a:ext uri="{FF2B5EF4-FFF2-40B4-BE49-F238E27FC236}">
                  <a16:creationId xmlns:a16="http://schemas.microsoft.com/office/drawing/2014/main" xmlns="" id="{9B0F2196-AEE2-4FFC-B1B8-290BE5201273}"/>
                </a:ext>
              </a:extLst>
            </p:cNvPr>
            <p:cNvGrpSpPr/>
            <p:nvPr/>
          </p:nvGrpSpPr>
          <p:grpSpPr>
            <a:xfrm>
              <a:off x="-4761" y="4448485"/>
              <a:ext cx="12196761" cy="2406234"/>
              <a:chOff x="-4761" y="4448485"/>
              <a:chExt cx="12196761" cy="2406234"/>
            </a:xfrm>
          </p:grpSpPr>
          <p:sp>
            <p:nvSpPr>
              <p:cNvPr id="12" name="Прямоугольник: усеченные противолежащие углы 3">
                <a:extLst>
                  <a:ext uri="{FF2B5EF4-FFF2-40B4-BE49-F238E27FC236}">
                    <a16:creationId xmlns:a16="http://schemas.microsoft.com/office/drawing/2014/main" xmlns="" id="{C1285B2F-9321-4621-BDD1-6D4D07B3B56E}"/>
                  </a:ext>
                </a:extLst>
              </p:cNvPr>
              <p:cNvSpPr/>
              <p:nvPr/>
            </p:nvSpPr>
            <p:spPr>
              <a:xfrm>
                <a:off x="-4761" y="4507082"/>
                <a:ext cx="12196760" cy="2347637"/>
              </a:xfrm>
              <a:custGeom>
                <a:avLst/>
                <a:gdLst>
                  <a:gd name="connsiteX0" fmla="*/ 0 w 1774031"/>
                  <a:gd name="connsiteY0" fmla="*/ 0 h 491161"/>
                  <a:gd name="connsiteX1" fmla="*/ 1692169 w 1774031"/>
                  <a:gd name="connsiteY1" fmla="*/ 0 h 491161"/>
                  <a:gd name="connsiteX2" fmla="*/ 1774031 w 1774031"/>
                  <a:gd name="connsiteY2" fmla="*/ 81862 h 491161"/>
                  <a:gd name="connsiteX3" fmla="*/ 1774031 w 1774031"/>
                  <a:gd name="connsiteY3" fmla="*/ 491161 h 491161"/>
                  <a:gd name="connsiteX4" fmla="*/ 1774031 w 1774031"/>
                  <a:gd name="connsiteY4" fmla="*/ 491161 h 491161"/>
                  <a:gd name="connsiteX5" fmla="*/ 81862 w 1774031"/>
                  <a:gd name="connsiteY5" fmla="*/ 491161 h 491161"/>
                  <a:gd name="connsiteX6" fmla="*/ 0 w 1774031"/>
                  <a:gd name="connsiteY6" fmla="*/ 409299 h 491161"/>
                  <a:gd name="connsiteX7" fmla="*/ 0 w 1774031"/>
                  <a:gd name="connsiteY7" fmla="*/ 0 h 491161"/>
                  <a:gd name="connsiteX0" fmla="*/ 864394 w 2638425"/>
                  <a:gd name="connsiteY0" fmla="*/ 0 h 556936"/>
                  <a:gd name="connsiteX1" fmla="*/ 2556563 w 2638425"/>
                  <a:gd name="connsiteY1" fmla="*/ 0 h 556936"/>
                  <a:gd name="connsiteX2" fmla="*/ 2638425 w 2638425"/>
                  <a:gd name="connsiteY2" fmla="*/ 81862 h 556936"/>
                  <a:gd name="connsiteX3" fmla="*/ 2638425 w 2638425"/>
                  <a:gd name="connsiteY3" fmla="*/ 491161 h 556936"/>
                  <a:gd name="connsiteX4" fmla="*/ 2638425 w 2638425"/>
                  <a:gd name="connsiteY4" fmla="*/ 491161 h 556936"/>
                  <a:gd name="connsiteX5" fmla="*/ 946256 w 2638425"/>
                  <a:gd name="connsiteY5" fmla="*/ 491161 h 556936"/>
                  <a:gd name="connsiteX6" fmla="*/ 0 w 2638425"/>
                  <a:gd name="connsiteY6" fmla="*/ 556936 h 556936"/>
                  <a:gd name="connsiteX7" fmla="*/ 864394 w 2638425"/>
                  <a:gd name="connsiteY7" fmla="*/ 0 h 556936"/>
                  <a:gd name="connsiteX0" fmla="*/ 0 w 2655093"/>
                  <a:gd name="connsiteY0" fmla="*/ 369094 h 556936"/>
                  <a:gd name="connsiteX1" fmla="*/ 2573231 w 2655093"/>
                  <a:gd name="connsiteY1" fmla="*/ 0 h 556936"/>
                  <a:gd name="connsiteX2" fmla="*/ 2655093 w 2655093"/>
                  <a:gd name="connsiteY2" fmla="*/ 81862 h 556936"/>
                  <a:gd name="connsiteX3" fmla="*/ 2655093 w 2655093"/>
                  <a:gd name="connsiteY3" fmla="*/ 491161 h 556936"/>
                  <a:gd name="connsiteX4" fmla="*/ 2655093 w 2655093"/>
                  <a:gd name="connsiteY4" fmla="*/ 491161 h 556936"/>
                  <a:gd name="connsiteX5" fmla="*/ 962924 w 2655093"/>
                  <a:gd name="connsiteY5" fmla="*/ 491161 h 556936"/>
                  <a:gd name="connsiteX6" fmla="*/ 16668 w 2655093"/>
                  <a:gd name="connsiteY6" fmla="*/ 556936 h 556936"/>
                  <a:gd name="connsiteX7" fmla="*/ 0 w 2655093"/>
                  <a:gd name="connsiteY7" fmla="*/ 369094 h 556936"/>
                  <a:gd name="connsiteX0" fmla="*/ 0 w 2655093"/>
                  <a:gd name="connsiteY0" fmla="*/ 369094 h 566461"/>
                  <a:gd name="connsiteX1" fmla="*/ 2573231 w 2655093"/>
                  <a:gd name="connsiteY1" fmla="*/ 0 h 566461"/>
                  <a:gd name="connsiteX2" fmla="*/ 2655093 w 2655093"/>
                  <a:gd name="connsiteY2" fmla="*/ 81862 h 566461"/>
                  <a:gd name="connsiteX3" fmla="*/ 2655093 w 2655093"/>
                  <a:gd name="connsiteY3" fmla="*/ 491161 h 566461"/>
                  <a:gd name="connsiteX4" fmla="*/ 2655093 w 2655093"/>
                  <a:gd name="connsiteY4" fmla="*/ 491161 h 566461"/>
                  <a:gd name="connsiteX5" fmla="*/ 962924 w 2655093"/>
                  <a:gd name="connsiteY5" fmla="*/ 491161 h 566461"/>
                  <a:gd name="connsiteX6" fmla="*/ 7142 w 2655093"/>
                  <a:gd name="connsiteY6" fmla="*/ 566461 h 566461"/>
                  <a:gd name="connsiteX7" fmla="*/ 0 w 2655093"/>
                  <a:gd name="connsiteY7" fmla="*/ 369094 h 566461"/>
                  <a:gd name="connsiteX0" fmla="*/ 0 w 5790299"/>
                  <a:gd name="connsiteY0" fmla="*/ 1012032 h 1209399"/>
                  <a:gd name="connsiteX1" fmla="*/ 5790299 w 5790299"/>
                  <a:gd name="connsiteY1" fmla="*/ 0 h 1209399"/>
                  <a:gd name="connsiteX2" fmla="*/ 2655093 w 5790299"/>
                  <a:gd name="connsiteY2" fmla="*/ 724800 h 1209399"/>
                  <a:gd name="connsiteX3" fmla="*/ 2655093 w 5790299"/>
                  <a:gd name="connsiteY3" fmla="*/ 1134099 h 1209399"/>
                  <a:gd name="connsiteX4" fmla="*/ 2655093 w 5790299"/>
                  <a:gd name="connsiteY4" fmla="*/ 1134099 h 1209399"/>
                  <a:gd name="connsiteX5" fmla="*/ 962924 w 5790299"/>
                  <a:gd name="connsiteY5" fmla="*/ 1134099 h 1209399"/>
                  <a:gd name="connsiteX6" fmla="*/ 7142 w 5790299"/>
                  <a:gd name="connsiteY6" fmla="*/ 1209399 h 1209399"/>
                  <a:gd name="connsiteX7" fmla="*/ 0 w 5790299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55093 w 5881687"/>
                  <a:gd name="connsiteY3" fmla="*/ 1134099 h 1209399"/>
                  <a:gd name="connsiteX4" fmla="*/ 2655093 w 5881687"/>
                  <a:gd name="connsiteY4" fmla="*/ 1134099 h 1209399"/>
                  <a:gd name="connsiteX5" fmla="*/ 962924 w 5881687"/>
                  <a:gd name="connsiteY5" fmla="*/ 1134099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55093 w 5881687"/>
                  <a:gd name="connsiteY3" fmla="*/ 1134099 h 1209399"/>
                  <a:gd name="connsiteX4" fmla="*/ 2655093 w 5881687"/>
                  <a:gd name="connsiteY4" fmla="*/ 1134099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55093 w 5881687"/>
                  <a:gd name="connsiteY3" fmla="*/ 1134099 h 1209399"/>
                  <a:gd name="connsiteX4" fmla="*/ 2188368 w 5881687"/>
                  <a:gd name="connsiteY4" fmla="*/ 1203155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40806 w 5881687"/>
                  <a:gd name="connsiteY3" fmla="*/ 1126955 h 1209399"/>
                  <a:gd name="connsiteX4" fmla="*/ 2188368 w 5881687"/>
                  <a:gd name="connsiteY4" fmla="*/ 1203155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5881687"/>
                  <a:gd name="connsiteY0" fmla="*/ 1012032 h 1209399"/>
                  <a:gd name="connsiteX1" fmla="*/ 5790299 w 5881687"/>
                  <a:gd name="connsiteY1" fmla="*/ 0 h 1209399"/>
                  <a:gd name="connsiteX2" fmla="*/ 5881687 w 5881687"/>
                  <a:gd name="connsiteY2" fmla="*/ 48525 h 1209399"/>
                  <a:gd name="connsiteX3" fmla="*/ 2626518 w 5881687"/>
                  <a:gd name="connsiteY3" fmla="*/ 1103142 h 1209399"/>
                  <a:gd name="connsiteX4" fmla="*/ 2188368 w 5881687"/>
                  <a:gd name="connsiteY4" fmla="*/ 1203155 h 1209399"/>
                  <a:gd name="connsiteX5" fmla="*/ 970068 w 5881687"/>
                  <a:gd name="connsiteY5" fmla="*/ 1200774 h 1209399"/>
                  <a:gd name="connsiteX6" fmla="*/ 7142 w 5881687"/>
                  <a:gd name="connsiteY6" fmla="*/ 1209399 h 1209399"/>
                  <a:gd name="connsiteX7" fmla="*/ 0 w 5881687"/>
                  <a:gd name="connsiteY7" fmla="*/ 1012032 h 1209399"/>
                  <a:gd name="connsiteX0" fmla="*/ 0 w 7997718"/>
                  <a:gd name="connsiteY0" fmla="*/ 1404938 h 1602305"/>
                  <a:gd name="connsiteX1" fmla="*/ 7997718 w 7997718"/>
                  <a:gd name="connsiteY1" fmla="*/ 0 h 1602305"/>
                  <a:gd name="connsiteX2" fmla="*/ 5881687 w 7997718"/>
                  <a:gd name="connsiteY2" fmla="*/ 441431 h 1602305"/>
                  <a:gd name="connsiteX3" fmla="*/ 2626518 w 7997718"/>
                  <a:gd name="connsiteY3" fmla="*/ 1496048 h 1602305"/>
                  <a:gd name="connsiteX4" fmla="*/ 2188368 w 7997718"/>
                  <a:gd name="connsiteY4" fmla="*/ 1596061 h 1602305"/>
                  <a:gd name="connsiteX5" fmla="*/ 970068 w 7997718"/>
                  <a:gd name="connsiteY5" fmla="*/ 1593680 h 1602305"/>
                  <a:gd name="connsiteX6" fmla="*/ 7142 w 7997718"/>
                  <a:gd name="connsiteY6" fmla="*/ 1602305 h 1602305"/>
                  <a:gd name="connsiteX7" fmla="*/ 0 w 7997718"/>
                  <a:gd name="connsiteY7" fmla="*/ 1404938 h 1602305"/>
                  <a:gd name="connsiteX0" fmla="*/ 0 w 8112918"/>
                  <a:gd name="connsiteY0" fmla="*/ 1404938 h 1602305"/>
                  <a:gd name="connsiteX1" fmla="*/ 7997718 w 8112918"/>
                  <a:gd name="connsiteY1" fmla="*/ 0 h 1602305"/>
                  <a:gd name="connsiteX2" fmla="*/ 8112918 w 8112918"/>
                  <a:gd name="connsiteY2" fmla="*/ 136631 h 1602305"/>
                  <a:gd name="connsiteX3" fmla="*/ 2626518 w 8112918"/>
                  <a:gd name="connsiteY3" fmla="*/ 1496048 h 1602305"/>
                  <a:gd name="connsiteX4" fmla="*/ 2188368 w 8112918"/>
                  <a:gd name="connsiteY4" fmla="*/ 1596061 h 1602305"/>
                  <a:gd name="connsiteX5" fmla="*/ 970068 w 8112918"/>
                  <a:gd name="connsiteY5" fmla="*/ 1593680 h 1602305"/>
                  <a:gd name="connsiteX6" fmla="*/ 7142 w 8112918"/>
                  <a:gd name="connsiteY6" fmla="*/ 1602305 h 1602305"/>
                  <a:gd name="connsiteX7" fmla="*/ 0 w 8112918"/>
                  <a:gd name="connsiteY7" fmla="*/ 1404938 h 1602305"/>
                  <a:gd name="connsiteX0" fmla="*/ 0 w 9572624"/>
                  <a:gd name="connsiteY0" fmla="*/ 1485001 h 1682368"/>
                  <a:gd name="connsiteX1" fmla="*/ 7997718 w 9572624"/>
                  <a:gd name="connsiteY1" fmla="*/ 80063 h 1682368"/>
                  <a:gd name="connsiteX2" fmla="*/ 9572624 w 9572624"/>
                  <a:gd name="connsiteY2" fmla="*/ 0 h 1682368"/>
                  <a:gd name="connsiteX3" fmla="*/ 2626518 w 9572624"/>
                  <a:gd name="connsiteY3" fmla="*/ 1576111 h 1682368"/>
                  <a:gd name="connsiteX4" fmla="*/ 2188368 w 9572624"/>
                  <a:gd name="connsiteY4" fmla="*/ 1676124 h 1682368"/>
                  <a:gd name="connsiteX5" fmla="*/ 970068 w 9572624"/>
                  <a:gd name="connsiteY5" fmla="*/ 1673743 h 1682368"/>
                  <a:gd name="connsiteX6" fmla="*/ 7142 w 9572624"/>
                  <a:gd name="connsiteY6" fmla="*/ 1682368 h 1682368"/>
                  <a:gd name="connsiteX7" fmla="*/ 0 w 9572624"/>
                  <a:gd name="connsiteY7" fmla="*/ 1485001 h 1682368"/>
                  <a:gd name="connsiteX0" fmla="*/ 0 w 9572624"/>
                  <a:gd name="connsiteY0" fmla="*/ 1652588 h 1849955"/>
                  <a:gd name="connsiteX1" fmla="*/ 9412181 w 9572624"/>
                  <a:gd name="connsiteY1" fmla="*/ 0 h 1849955"/>
                  <a:gd name="connsiteX2" fmla="*/ 9572624 w 9572624"/>
                  <a:gd name="connsiteY2" fmla="*/ 167587 h 1849955"/>
                  <a:gd name="connsiteX3" fmla="*/ 2626518 w 9572624"/>
                  <a:gd name="connsiteY3" fmla="*/ 1743698 h 1849955"/>
                  <a:gd name="connsiteX4" fmla="*/ 2188368 w 9572624"/>
                  <a:gd name="connsiteY4" fmla="*/ 1843711 h 1849955"/>
                  <a:gd name="connsiteX5" fmla="*/ 970068 w 9572624"/>
                  <a:gd name="connsiteY5" fmla="*/ 1841330 h 1849955"/>
                  <a:gd name="connsiteX6" fmla="*/ 7142 w 9572624"/>
                  <a:gd name="connsiteY6" fmla="*/ 1849955 h 1849955"/>
                  <a:gd name="connsiteX7" fmla="*/ 0 w 9572624"/>
                  <a:gd name="connsiteY7" fmla="*/ 1652588 h 1849955"/>
                  <a:gd name="connsiteX0" fmla="*/ 0 w 12222056"/>
                  <a:gd name="connsiteY0" fmla="*/ 2150270 h 2347637"/>
                  <a:gd name="connsiteX1" fmla="*/ 12222056 w 12222056"/>
                  <a:gd name="connsiteY1" fmla="*/ 0 h 2347637"/>
                  <a:gd name="connsiteX2" fmla="*/ 9572624 w 12222056"/>
                  <a:gd name="connsiteY2" fmla="*/ 665269 h 2347637"/>
                  <a:gd name="connsiteX3" fmla="*/ 2626518 w 12222056"/>
                  <a:gd name="connsiteY3" fmla="*/ 2241380 h 2347637"/>
                  <a:gd name="connsiteX4" fmla="*/ 2188368 w 12222056"/>
                  <a:gd name="connsiteY4" fmla="*/ 2341393 h 2347637"/>
                  <a:gd name="connsiteX5" fmla="*/ 970068 w 12222056"/>
                  <a:gd name="connsiteY5" fmla="*/ 2339012 h 2347637"/>
                  <a:gd name="connsiteX6" fmla="*/ 7142 w 12222056"/>
                  <a:gd name="connsiteY6" fmla="*/ 2347637 h 2347637"/>
                  <a:gd name="connsiteX7" fmla="*/ 0 w 12222056"/>
                  <a:gd name="connsiteY7" fmla="*/ 2150270 h 2347637"/>
                  <a:gd name="connsiteX0" fmla="*/ 0 w 12222056"/>
                  <a:gd name="connsiteY0" fmla="*/ 2150270 h 2347637"/>
                  <a:gd name="connsiteX1" fmla="*/ 12222056 w 12222056"/>
                  <a:gd name="connsiteY1" fmla="*/ 0 h 2347637"/>
                  <a:gd name="connsiteX2" fmla="*/ 12213431 w 12222056"/>
                  <a:gd name="connsiteY2" fmla="*/ 65194 h 2347637"/>
                  <a:gd name="connsiteX3" fmla="*/ 2626518 w 12222056"/>
                  <a:gd name="connsiteY3" fmla="*/ 2241380 h 2347637"/>
                  <a:gd name="connsiteX4" fmla="*/ 2188368 w 12222056"/>
                  <a:gd name="connsiteY4" fmla="*/ 2341393 h 2347637"/>
                  <a:gd name="connsiteX5" fmla="*/ 970068 w 12222056"/>
                  <a:gd name="connsiteY5" fmla="*/ 2339012 h 2347637"/>
                  <a:gd name="connsiteX6" fmla="*/ 7142 w 12222056"/>
                  <a:gd name="connsiteY6" fmla="*/ 2347637 h 2347637"/>
                  <a:gd name="connsiteX7" fmla="*/ 0 w 12222056"/>
                  <a:gd name="connsiteY7" fmla="*/ 2150270 h 234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22056" h="2347637">
                    <a:moveTo>
                      <a:pt x="0" y="2150270"/>
                    </a:moveTo>
                    <a:lnTo>
                      <a:pt x="12222056" y="0"/>
                    </a:lnTo>
                    <a:lnTo>
                      <a:pt x="12213431" y="65194"/>
                    </a:lnTo>
                    <a:lnTo>
                      <a:pt x="2626518" y="2241380"/>
                    </a:lnTo>
                    <a:lnTo>
                      <a:pt x="2188368" y="2341393"/>
                    </a:lnTo>
                    <a:lnTo>
                      <a:pt x="970068" y="2339012"/>
                    </a:lnTo>
                    <a:lnTo>
                      <a:pt x="7142" y="2347637"/>
                    </a:lnTo>
                    <a:lnTo>
                      <a:pt x="0" y="2150270"/>
                    </a:lnTo>
                    <a:close/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6" name="Группа 14">
                <a:extLst>
                  <a:ext uri="{FF2B5EF4-FFF2-40B4-BE49-F238E27FC236}">
                    <a16:creationId xmlns:a16="http://schemas.microsoft.com/office/drawing/2014/main" xmlns="" id="{1CFCFA42-C98C-4116-82E5-9A408DCD736E}"/>
                  </a:ext>
                </a:extLst>
              </p:cNvPr>
              <p:cNvGrpSpPr/>
              <p:nvPr/>
            </p:nvGrpSpPr>
            <p:grpSpPr>
              <a:xfrm>
                <a:off x="-1" y="4448485"/>
                <a:ext cx="12192001" cy="2383164"/>
                <a:chOff x="-1" y="4448485"/>
                <a:chExt cx="12192001" cy="2383164"/>
              </a:xfrm>
            </p:grpSpPr>
            <p:sp>
              <p:nvSpPr>
                <p:cNvPr id="16" name="Диагональная полоса 2">
                  <a:extLst>
                    <a:ext uri="{FF2B5EF4-FFF2-40B4-BE49-F238E27FC236}">
                      <a16:creationId xmlns:a16="http://schemas.microsoft.com/office/drawing/2014/main" xmlns="" id="{0CA1106C-1DF1-445D-9AB5-EB1ADB6F12AC}"/>
                    </a:ext>
                  </a:extLst>
                </p:cNvPr>
                <p:cNvSpPr/>
                <p:nvPr/>
              </p:nvSpPr>
              <p:spPr>
                <a:xfrm>
                  <a:off x="-1" y="4448485"/>
                  <a:ext cx="12192001" cy="2182729"/>
                </a:xfrm>
                <a:custGeom>
                  <a:avLst/>
                  <a:gdLst>
                    <a:gd name="connsiteX0" fmla="*/ 0 w 11256493"/>
                    <a:gd name="connsiteY0" fmla="*/ 886577 h 1773154"/>
                    <a:gd name="connsiteX1" fmla="*/ 5628247 w 11256493"/>
                    <a:gd name="connsiteY1" fmla="*/ 0 h 1773154"/>
                    <a:gd name="connsiteX2" fmla="*/ 11256493 w 11256493"/>
                    <a:gd name="connsiteY2" fmla="*/ 0 h 1773154"/>
                    <a:gd name="connsiteX3" fmla="*/ 0 w 11256493"/>
                    <a:gd name="connsiteY3" fmla="*/ 1773154 h 1773154"/>
                    <a:gd name="connsiteX4" fmla="*/ 0 w 11256493"/>
                    <a:gd name="connsiteY4" fmla="*/ 886577 h 1773154"/>
                    <a:gd name="connsiteX0" fmla="*/ 0 w 11275543"/>
                    <a:gd name="connsiteY0" fmla="*/ 1110414 h 1996991"/>
                    <a:gd name="connsiteX1" fmla="*/ 5628247 w 11275543"/>
                    <a:gd name="connsiteY1" fmla="*/ 223837 h 1996991"/>
                    <a:gd name="connsiteX2" fmla="*/ 11275543 w 11275543"/>
                    <a:gd name="connsiteY2" fmla="*/ 0 h 1996991"/>
                    <a:gd name="connsiteX3" fmla="*/ 0 w 11275543"/>
                    <a:gd name="connsiteY3" fmla="*/ 1996991 h 1996991"/>
                    <a:gd name="connsiteX4" fmla="*/ 0 w 11275543"/>
                    <a:gd name="connsiteY4" fmla="*/ 1110414 h 1996991"/>
                    <a:gd name="connsiteX0" fmla="*/ 0 w 11275543"/>
                    <a:gd name="connsiteY0" fmla="*/ 1158039 h 2044616"/>
                    <a:gd name="connsiteX1" fmla="*/ 11252759 w 11275543"/>
                    <a:gd name="connsiteY1" fmla="*/ 0 h 2044616"/>
                    <a:gd name="connsiteX2" fmla="*/ 11275543 w 11275543"/>
                    <a:gd name="connsiteY2" fmla="*/ 47625 h 2044616"/>
                    <a:gd name="connsiteX3" fmla="*/ 0 w 11275543"/>
                    <a:gd name="connsiteY3" fmla="*/ 2044616 h 2044616"/>
                    <a:gd name="connsiteX4" fmla="*/ 0 w 11275543"/>
                    <a:gd name="connsiteY4" fmla="*/ 1158039 h 2044616"/>
                    <a:gd name="connsiteX0" fmla="*/ 952500 w 12228043"/>
                    <a:gd name="connsiteY0" fmla="*/ 1158039 h 1733466"/>
                    <a:gd name="connsiteX1" fmla="*/ 12205259 w 12228043"/>
                    <a:gd name="connsiteY1" fmla="*/ 0 h 1733466"/>
                    <a:gd name="connsiteX2" fmla="*/ 12228043 w 12228043"/>
                    <a:gd name="connsiteY2" fmla="*/ 47625 h 1733466"/>
                    <a:gd name="connsiteX3" fmla="*/ 0 w 12228043"/>
                    <a:gd name="connsiteY3" fmla="*/ 1733466 h 1733466"/>
                    <a:gd name="connsiteX4" fmla="*/ 952500 w 12228043"/>
                    <a:gd name="connsiteY4" fmla="*/ 1158039 h 1733466"/>
                    <a:gd name="connsiteX0" fmla="*/ 0 w 12228043"/>
                    <a:gd name="connsiteY0" fmla="*/ 1278689 h 1733466"/>
                    <a:gd name="connsiteX1" fmla="*/ 12205259 w 12228043"/>
                    <a:gd name="connsiteY1" fmla="*/ 0 h 1733466"/>
                    <a:gd name="connsiteX2" fmla="*/ 12228043 w 12228043"/>
                    <a:gd name="connsiteY2" fmla="*/ 47625 h 1733466"/>
                    <a:gd name="connsiteX3" fmla="*/ 0 w 12228043"/>
                    <a:gd name="connsiteY3" fmla="*/ 1733466 h 1733466"/>
                    <a:gd name="connsiteX4" fmla="*/ 0 w 12228043"/>
                    <a:gd name="connsiteY4" fmla="*/ 1278689 h 1733466"/>
                    <a:gd name="connsiteX0" fmla="*/ 0 w 12272493"/>
                    <a:gd name="connsiteY0" fmla="*/ 1278689 h 1733466"/>
                    <a:gd name="connsiteX1" fmla="*/ 12205259 w 12272493"/>
                    <a:gd name="connsiteY1" fmla="*/ 0 h 1733466"/>
                    <a:gd name="connsiteX2" fmla="*/ 12272493 w 12272493"/>
                    <a:gd name="connsiteY2" fmla="*/ 117475 h 1733466"/>
                    <a:gd name="connsiteX3" fmla="*/ 0 w 12272493"/>
                    <a:gd name="connsiteY3" fmla="*/ 1733466 h 1733466"/>
                    <a:gd name="connsiteX4" fmla="*/ 0 w 12272493"/>
                    <a:gd name="connsiteY4" fmla="*/ 1278689 h 1733466"/>
                    <a:gd name="connsiteX0" fmla="*/ 0 w 12272493"/>
                    <a:gd name="connsiteY0" fmla="*/ 1278689 h 1733466"/>
                    <a:gd name="connsiteX1" fmla="*/ 12205259 w 12272493"/>
                    <a:gd name="connsiteY1" fmla="*/ 0 h 1733466"/>
                    <a:gd name="connsiteX2" fmla="*/ 12272493 w 12272493"/>
                    <a:gd name="connsiteY2" fmla="*/ 117475 h 1733466"/>
                    <a:gd name="connsiteX3" fmla="*/ 0 w 12272493"/>
                    <a:gd name="connsiteY3" fmla="*/ 1733466 h 1733466"/>
                    <a:gd name="connsiteX4" fmla="*/ 0 w 12272493"/>
                    <a:gd name="connsiteY4" fmla="*/ 1278689 h 1733466"/>
                    <a:gd name="connsiteX0" fmla="*/ 0 w 12253443"/>
                    <a:gd name="connsiteY0" fmla="*/ 1278689 h 1733466"/>
                    <a:gd name="connsiteX1" fmla="*/ 12205259 w 12253443"/>
                    <a:gd name="connsiteY1" fmla="*/ 0 h 1733466"/>
                    <a:gd name="connsiteX2" fmla="*/ 12253443 w 12253443"/>
                    <a:gd name="connsiteY2" fmla="*/ 66675 h 1733466"/>
                    <a:gd name="connsiteX3" fmla="*/ 0 w 12253443"/>
                    <a:gd name="connsiteY3" fmla="*/ 1733466 h 1733466"/>
                    <a:gd name="connsiteX4" fmla="*/ 0 w 12253443"/>
                    <a:gd name="connsiteY4" fmla="*/ 1278689 h 1733466"/>
                    <a:gd name="connsiteX0" fmla="*/ 0 w 12253443"/>
                    <a:gd name="connsiteY0" fmla="*/ 1297739 h 1752516"/>
                    <a:gd name="connsiteX1" fmla="*/ 12205259 w 12253443"/>
                    <a:gd name="connsiteY1" fmla="*/ 0 h 1752516"/>
                    <a:gd name="connsiteX2" fmla="*/ 12253443 w 12253443"/>
                    <a:gd name="connsiteY2" fmla="*/ 85725 h 1752516"/>
                    <a:gd name="connsiteX3" fmla="*/ 0 w 12253443"/>
                    <a:gd name="connsiteY3" fmla="*/ 1752516 h 1752516"/>
                    <a:gd name="connsiteX4" fmla="*/ 0 w 12253443"/>
                    <a:gd name="connsiteY4" fmla="*/ 1297739 h 1752516"/>
                    <a:gd name="connsiteX0" fmla="*/ 0 w 12215343"/>
                    <a:gd name="connsiteY0" fmla="*/ 1297739 h 1752516"/>
                    <a:gd name="connsiteX1" fmla="*/ 12205259 w 12215343"/>
                    <a:gd name="connsiteY1" fmla="*/ 0 h 1752516"/>
                    <a:gd name="connsiteX2" fmla="*/ 12215343 w 12215343"/>
                    <a:gd name="connsiteY2" fmla="*/ 60325 h 1752516"/>
                    <a:gd name="connsiteX3" fmla="*/ 0 w 12215343"/>
                    <a:gd name="connsiteY3" fmla="*/ 1752516 h 1752516"/>
                    <a:gd name="connsiteX4" fmla="*/ 0 w 12215343"/>
                    <a:gd name="connsiteY4" fmla="*/ 1297739 h 1752516"/>
                    <a:gd name="connsiteX0" fmla="*/ 0 w 12215343"/>
                    <a:gd name="connsiteY0" fmla="*/ 1589839 h 2044616"/>
                    <a:gd name="connsiteX1" fmla="*/ 11748059 w 12215343"/>
                    <a:gd name="connsiteY1" fmla="*/ 0 h 2044616"/>
                    <a:gd name="connsiteX2" fmla="*/ 12215343 w 12215343"/>
                    <a:gd name="connsiteY2" fmla="*/ 352425 h 2044616"/>
                    <a:gd name="connsiteX3" fmla="*/ 0 w 12215343"/>
                    <a:gd name="connsiteY3" fmla="*/ 2044616 h 2044616"/>
                    <a:gd name="connsiteX4" fmla="*/ 0 w 12215343"/>
                    <a:gd name="connsiteY4" fmla="*/ 1589839 h 2044616"/>
                    <a:gd name="connsiteX0" fmla="*/ 0 w 11748059"/>
                    <a:gd name="connsiteY0" fmla="*/ 1589839 h 2044616"/>
                    <a:gd name="connsiteX1" fmla="*/ 11748059 w 11748059"/>
                    <a:gd name="connsiteY1" fmla="*/ 0 h 2044616"/>
                    <a:gd name="connsiteX2" fmla="*/ 11720043 w 11748059"/>
                    <a:gd name="connsiteY2" fmla="*/ 117475 h 2044616"/>
                    <a:gd name="connsiteX3" fmla="*/ 0 w 11748059"/>
                    <a:gd name="connsiteY3" fmla="*/ 2044616 h 2044616"/>
                    <a:gd name="connsiteX4" fmla="*/ 0 w 11748059"/>
                    <a:gd name="connsiteY4" fmla="*/ 1589839 h 2044616"/>
                    <a:gd name="connsiteX0" fmla="*/ 0 w 11720043"/>
                    <a:gd name="connsiteY0" fmla="*/ 1604127 h 2058904"/>
                    <a:gd name="connsiteX1" fmla="*/ 11719484 w 11720043"/>
                    <a:gd name="connsiteY1" fmla="*/ 0 h 2058904"/>
                    <a:gd name="connsiteX2" fmla="*/ 11720043 w 11720043"/>
                    <a:gd name="connsiteY2" fmla="*/ 131763 h 2058904"/>
                    <a:gd name="connsiteX3" fmla="*/ 0 w 11720043"/>
                    <a:gd name="connsiteY3" fmla="*/ 2058904 h 2058904"/>
                    <a:gd name="connsiteX4" fmla="*/ 0 w 11720043"/>
                    <a:gd name="connsiteY4" fmla="*/ 1604127 h 2058904"/>
                    <a:gd name="connsiteX0" fmla="*/ 0 w 11720043"/>
                    <a:gd name="connsiteY0" fmla="*/ 1604127 h 2058904"/>
                    <a:gd name="connsiteX1" fmla="*/ 11719484 w 11720043"/>
                    <a:gd name="connsiteY1" fmla="*/ 0 h 2058904"/>
                    <a:gd name="connsiteX2" fmla="*/ 11720043 w 11720043"/>
                    <a:gd name="connsiteY2" fmla="*/ 93663 h 2058904"/>
                    <a:gd name="connsiteX3" fmla="*/ 0 w 11720043"/>
                    <a:gd name="connsiteY3" fmla="*/ 2058904 h 2058904"/>
                    <a:gd name="connsiteX4" fmla="*/ 0 w 11720043"/>
                    <a:gd name="connsiteY4" fmla="*/ 1604127 h 2058904"/>
                    <a:gd name="connsiteX0" fmla="*/ 0 w 11719484"/>
                    <a:gd name="connsiteY0" fmla="*/ 1604127 h 2058904"/>
                    <a:gd name="connsiteX1" fmla="*/ 11719484 w 11719484"/>
                    <a:gd name="connsiteY1" fmla="*/ 0 h 2058904"/>
                    <a:gd name="connsiteX2" fmla="*/ 11677181 w 11719484"/>
                    <a:gd name="connsiteY2" fmla="*/ 69850 h 2058904"/>
                    <a:gd name="connsiteX3" fmla="*/ 0 w 11719484"/>
                    <a:gd name="connsiteY3" fmla="*/ 2058904 h 2058904"/>
                    <a:gd name="connsiteX4" fmla="*/ 0 w 11719484"/>
                    <a:gd name="connsiteY4" fmla="*/ 1604127 h 2058904"/>
                    <a:gd name="connsiteX0" fmla="*/ 0 w 11719484"/>
                    <a:gd name="connsiteY0" fmla="*/ 1604127 h 2058904"/>
                    <a:gd name="connsiteX1" fmla="*/ 11719484 w 11719484"/>
                    <a:gd name="connsiteY1" fmla="*/ 0 h 2058904"/>
                    <a:gd name="connsiteX2" fmla="*/ 11686706 w 11719484"/>
                    <a:gd name="connsiteY2" fmla="*/ 50800 h 2058904"/>
                    <a:gd name="connsiteX3" fmla="*/ 0 w 11719484"/>
                    <a:gd name="connsiteY3" fmla="*/ 2058904 h 2058904"/>
                    <a:gd name="connsiteX4" fmla="*/ 0 w 11719484"/>
                    <a:gd name="connsiteY4" fmla="*/ 1604127 h 2058904"/>
                    <a:gd name="connsiteX0" fmla="*/ 0 w 11705197"/>
                    <a:gd name="connsiteY0" fmla="*/ 1608889 h 2063666"/>
                    <a:gd name="connsiteX1" fmla="*/ 11705196 w 11705197"/>
                    <a:gd name="connsiteY1" fmla="*/ 0 h 2063666"/>
                    <a:gd name="connsiteX2" fmla="*/ 11686706 w 11705197"/>
                    <a:gd name="connsiteY2" fmla="*/ 55562 h 2063666"/>
                    <a:gd name="connsiteX3" fmla="*/ 0 w 11705197"/>
                    <a:gd name="connsiteY3" fmla="*/ 2063666 h 2063666"/>
                    <a:gd name="connsiteX4" fmla="*/ 0 w 11705197"/>
                    <a:gd name="connsiteY4" fmla="*/ 1608889 h 2063666"/>
                    <a:gd name="connsiteX0" fmla="*/ 0 w 11705756"/>
                    <a:gd name="connsiteY0" fmla="*/ 1608889 h 2063666"/>
                    <a:gd name="connsiteX1" fmla="*/ 11705196 w 11705756"/>
                    <a:gd name="connsiteY1" fmla="*/ 0 h 2063666"/>
                    <a:gd name="connsiteX2" fmla="*/ 11705756 w 11705756"/>
                    <a:gd name="connsiteY2" fmla="*/ 57943 h 2063666"/>
                    <a:gd name="connsiteX3" fmla="*/ 0 w 11705756"/>
                    <a:gd name="connsiteY3" fmla="*/ 2063666 h 2063666"/>
                    <a:gd name="connsiteX4" fmla="*/ 0 w 11705756"/>
                    <a:gd name="connsiteY4" fmla="*/ 1608889 h 2063666"/>
                    <a:gd name="connsiteX0" fmla="*/ 0 w 12212963"/>
                    <a:gd name="connsiteY0" fmla="*/ 1723189 h 2063666"/>
                    <a:gd name="connsiteX1" fmla="*/ 12212403 w 12212963"/>
                    <a:gd name="connsiteY1" fmla="*/ 0 h 2063666"/>
                    <a:gd name="connsiteX2" fmla="*/ 12212963 w 12212963"/>
                    <a:gd name="connsiteY2" fmla="*/ 57943 h 2063666"/>
                    <a:gd name="connsiteX3" fmla="*/ 507207 w 12212963"/>
                    <a:gd name="connsiteY3" fmla="*/ 2063666 h 2063666"/>
                    <a:gd name="connsiteX4" fmla="*/ 0 w 12212963"/>
                    <a:gd name="connsiteY4" fmla="*/ 1723189 h 2063666"/>
                    <a:gd name="connsiteX0" fmla="*/ 0 w 12212963"/>
                    <a:gd name="connsiteY0" fmla="*/ 1723189 h 2182729"/>
                    <a:gd name="connsiteX1" fmla="*/ 12212403 w 12212963"/>
                    <a:gd name="connsiteY1" fmla="*/ 0 h 2182729"/>
                    <a:gd name="connsiteX2" fmla="*/ 12212963 w 12212963"/>
                    <a:gd name="connsiteY2" fmla="*/ 57943 h 2182729"/>
                    <a:gd name="connsiteX3" fmla="*/ 1 w 12212963"/>
                    <a:gd name="connsiteY3" fmla="*/ 2182729 h 2182729"/>
                    <a:gd name="connsiteX4" fmla="*/ 0 w 12212963"/>
                    <a:gd name="connsiteY4" fmla="*/ 1723189 h 2182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12963" h="2182729">
                      <a:moveTo>
                        <a:pt x="0" y="1723189"/>
                      </a:moveTo>
                      <a:lnTo>
                        <a:pt x="12212403" y="0"/>
                      </a:lnTo>
                      <a:cubicBezTo>
                        <a:pt x="12212589" y="43921"/>
                        <a:pt x="12212777" y="14022"/>
                        <a:pt x="12212963" y="57943"/>
                      </a:cubicBezTo>
                      <a:lnTo>
                        <a:pt x="1" y="2182729"/>
                      </a:lnTo>
                      <a:cubicBezTo>
                        <a:pt x="1" y="2029549"/>
                        <a:pt x="0" y="1876369"/>
                        <a:pt x="0" y="1723189"/>
                      </a:cubicBezTo>
                      <a:close/>
                    </a:path>
                  </a:pathLst>
                </a:cu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Равнобедренный треугольник 5">
                  <a:extLst>
                    <a:ext uri="{FF2B5EF4-FFF2-40B4-BE49-F238E27FC236}">
                      <a16:creationId xmlns:a16="http://schemas.microsoft.com/office/drawing/2014/main" xmlns="" id="{B4A4E755-0632-43F6-92BF-6F8202F371F4}"/>
                    </a:ext>
                  </a:extLst>
                </p:cNvPr>
                <p:cNvSpPr/>
                <p:nvPr/>
              </p:nvSpPr>
              <p:spPr>
                <a:xfrm>
                  <a:off x="2351811" y="4570341"/>
                  <a:ext cx="9840189" cy="2261308"/>
                </a:xfrm>
                <a:custGeom>
                  <a:avLst/>
                  <a:gdLst>
                    <a:gd name="connsiteX0" fmla="*/ 0 w 5200650"/>
                    <a:gd name="connsiteY0" fmla="*/ 595121 h 595121"/>
                    <a:gd name="connsiteX1" fmla="*/ 2600325 w 5200650"/>
                    <a:gd name="connsiteY1" fmla="*/ 0 h 595121"/>
                    <a:gd name="connsiteX2" fmla="*/ 5200650 w 5200650"/>
                    <a:gd name="connsiteY2" fmla="*/ 595121 h 595121"/>
                    <a:gd name="connsiteX3" fmla="*/ 0 w 5200650"/>
                    <a:gd name="connsiteY3" fmla="*/ 595121 h 595121"/>
                    <a:gd name="connsiteX0" fmla="*/ 0 w 9915525"/>
                    <a:gd name="connsiteY0" fmla="*/ 2277871 h 2277871"/>
                    <a:gd name="connsiteX1" fmla="*/ 9915525 w 9915525"/>
                    <a:gd name="connsiteY1" fmla="*/ 0 h 2277871"/>
                    <a:gd name="connsiteX2" fmla="*/ 5200650 w 9915525"/>
                    <a:gd name="connsiteY2" fmla="*/ 2277871 h 2277871"/>
                    <a:gd name="connsiteX3" fmla="*/ 0 w 9915525"/>
                    <a:gd name="connsiteY3" fmla="*/ 2277871 h 2277871"/>
                    <a:gd name="connsiteX0" fmla="*/ 0 w 9915525"/>
                    <a:gd name="connsiteY0" fmla="*/ 2277871 h 2277871"/>
                    <a:gd name="connsiteX1" fmla="*/ 9915525 w 9915525"/>
                    <a:gd name="connsiteY1" fmla="*/ 0 h 2277871"/>
                    <a:gd name="connsiteX2" fmla="*/ 9848850 w 9915525"/>
                    <a:gd name="connsiteY2" fmla="*/ 2271521 h 2277871"/>
                    <a:gd name="connsiteX3" fmla="*/ 0 w 9915525"/>
                    <a:gd name="connsiteY3" fmla="*/ 2277871 h 2277871"/>
                    <a:gd name="connsiteX0" fmla="*/ 0 w 9875043"/>
                    <a:gd name="connsiteY0" fmla="*/ 2270727 h 2270727"/>
                    <a:gd name="connsiteX1" fmla="*/ 9875043 w 9875043"/>
                    <a:gd name="connsiteY1" fmla="*/ 0 h 2270727"/>
                    <a:gd name="connsiteX2" fmla="*/ 9848850 w 9875043"/>
                    <a:gd name="connsiteY2" fmla="*/ 2264377 h 2270727"/>
                    <a:gd name="connsiteX3" fmla="*/ 0 w 9875043"/>
                    <a:gd name="connsiteY3" fmla="*/ 2270727 h 2270727"/>
                    <a:gd name="connsiteX0" fmla="*/ 0 w 9875043"/>
                    <a:gd name="connsiteY0" fmla="*/ 2270727 h 2270727"/>
                    <a:gd name="connsiteX1" fmla="*/ 9875043 w 9875043"/>
                    <a:gd name="connsiteY1" fmla="*/ 0 h 2270727"/>
                    <a:gd name="connsiteX2" fmla="*/ 9865519 w 9875043"/>
                    <a:gd name="connsiteY2" fmla="*/ 2259614 h 2270727"/>
                    <a:gd name="connsiteX3" fmla="*/ 0 w 9875043"/>
                    <a:gd name="connsiteY3" fmla="*/ 2270727 h 2270727"/>
                    <a:gd name="connsiteX0" fmla="*/ 0 w 9875043"/>
                    <a:gd name="connsiteY0" fmla="*/ 2270727 h 2273902"/>
                    <a:gd name="connsiteX1" fmla="*/ 9875043 w 9875043"/>
                    <a:gd name="connsiteY1" fmla="*/ 0 h 2273902"/>
                    <a:gd name="connsiteX2" fmla="*/ 9855994 w 9875043"/>
                    <a:gd name="connsiteY2" fmla="*/ 2273902 h 2273902"/>
                    <a:gd name="connsiteX3" fmla="*/ 0 w 9875043"/>
                    <a:gd name="connsiteY3" fmla="*/ 2270727 h 2273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75043" h="2273902">
                      <a:moveTo>
                        <a:pt x="0" y="2270727"/>
                      </a:moveTo>
                      <a:lnTo>
                        <a:pt x="9875043" y="0"/>
                      </a:lnTo>
                      <a:cubicBezTo>
                        <a:pt x="9871868" y="753205"/>
                        <a:pt x="9859169" y="1520697"/>
                        <a:pt x="9855994" y="2273902"/>
                      </a:cubicBezTo>
                      <a:lnTo>
                        <a:pt x="0" y="2270727"/>
                      </a:lnTo>
                      <a:close/>
                    </a:path>
                  </a:pathLst>
                </a:cu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ru-RU" dirty="0"/>
                </a:p>
                <a:p>
                  <a:pPr algn="r"/>
                  <a:endParaRPr lang="ru-RU" dirty="0"/>
                </a:p>
                <a:p>
                  <a:pPr algn="r"/>
                  <a:endParaRPr lang="ru-RU" dirty="0"/>
                </a:p>
                <a:p>
                  <a:pPr algn="r"/>
                  <a:endParaRPr lang="ru-RU" dirty="0"/>
                </a:p>
                <a:p>
                  <a:pPr algn="r"/>
                  <a:endParaRPr lang="ru-RU" dirty="0"/>
                </a:p>
                <a:p>
                  <a:pPr algn="r"/>
                  <a:endParaRPr lang="ru-RU" dirty="0"/>
                </a:p>
              </p:txBody>
            </p:sp>
          </p:grpSp>
        </p:grpSp>
      </p:grp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87569" y="2566244"/>
            <a:ext cx="11711354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урока: «Ключевые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слова русского языка»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 descr="C:\Users\User\Desktop\emblem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79305" y="222739"/>
            <a:ext cx="2325694" cy="2304551"/>
          </a:xfrm>
          <a:prstGeom prst="rect">
            <a:avLst/>
          </a:prstGeom>
          <a:noFill/>
        </p:spPr>
      </p:pic>
      <p:pic>
        <p:nvPicPr>
          <p:cNvPr id="13" name="Picture 2" descr="https://static.wikia.nocookie.net/m__/images/a/a3/%D0%91%D0%B5%D0%BB%D0%B3%D0%BE%D1%80%D0%BE%D0%B4%D1%81%D0%BA%D0%B0%D1%8F_%D0%BE%D0%B1%D0%BB%D0%B0%D1%81%D1%82%D1%8C.png/revision/latest?cb=20181103125349&amp;path-prefix=metro%2F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389" y="214290"/>
            <a:ext cx="1829187" cy="21780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01402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1171" y="46563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2031" y="1395046"/>
            <a:ext cx="11125199" cy="3411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742950" marR="0" lvl="0" indent="-74295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Выявить …</a:t>
            </a:r>
          </a:p>
          <a:p>
            <a:pPr marL="742950" marR="0" lvl="0" indent="-74295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Рассмотреть…</a:t>
            </a:r>
          </a:p>
          <a:p>
            <a:pPr marL="742950" marR="0" lvl="0" indent="-74295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Определить…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923" y="621323"/>
            <a:ext cx="11429999" cy="511126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Город, дерево, семья, стол, лист, снег, правда, Родина, карандаш, поезд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2031" y="1395046"/>
            <a:ext cx="11125199" cy="3411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923" y="621323"/>
            <a:ext cx="11429999" cy="511126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Город, дерево,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семья,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стол, лист, снег,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правда, Родина,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карандаш, поезд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2031" y="1395046"/>
            <a:ext cx="11125199" cy="3411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2031" y="1395046"/>
            <a:ext cx="11125199" cy="3411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https://fsd.multiurok.ru/html/2018/01/02/s_5a4b182524786/785124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8554" y="0"/>
            <a:ext cx="1427047" cy="3300045"/>
          </a:xfrm>
          <a:prstGeom prst="rect">
            <a:avLst/>
          </a:prstGeom>
          <a:noFill/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140677" y="281354"/>
            <a:ext cx="3727936" cy="347003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Понятия и предметы традиционного русского быта</a:t>
            </a:r>
          </a:p>
          <a:p>
            <a:pPr algn="ctr"/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Дом, семья, мать, отец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962401" y="3118339"/>
            <a:ext cx="3880340" cy="263769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Понятия общественной жизни</a:t>
            </a: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Народ, государство</a:t>
            </a:r>
          </a:p>
          <a:p>
            <a:pPr algn="ctr"/>
            <a:endParaRPr lang="ru-RU" dirty="0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7924801" y="457201"/>
            <a:ext cx="4103076" cy="32121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Понятия народной этики</a:t>
            </a:r>
          </a:p>
          <a:p>
            <a:pPr algn="ctr"/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Совесть, милосердие, добро</a:t>
            </a:r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46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2031" y="1395046"/>
            <a:ext cx="11125199" cy="3411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40677" y="281354"/>
            <a:ext cx="3727936" cy="347003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Понятия и предметы традиционного русского быта</a:t>
            </a:r>
          </a:p>
          <a:p>
            <a:pPr algn="ctr"/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Дом, семья, мать</a:t>
            </a:r>
            <a:r>
              <a:rPr lang="ru-RU" sz="28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28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отец</a:t>
            </a:r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974124" y="386863"/>
            <a:ext cx="3880340" cy="325901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Понятия общественной жизни</a:t>
            </a: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Народ, государство</a:t>
            </a:r>
          </a:p>
          <a:p>
            <a:pPr algn="ctr"/>
            <a:endParaRPr lang="ru-RU" dirty="0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7924801" y="457201"/>
            <a:ext cx="4103076" cy="32121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Понятия народной этики</a:t>
            </a:r>
          </a:p>
          <a:p>
            <a:pPr algn="ctr"/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Совесть, милосердие, добро</a:t>
            </a:r>
          </a:p>
          <a:p>
            <a:pPr algn="ctr"/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5477" y="4232031"/>
            <a:ext cx="114182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Терпение, хлеб, справедливость, Отечество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064" y="21945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Проблемный вопрос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650522" y="3200400"/>
            <a:ext cx="6541477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Почему слово в языке становится ключевым?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https://psy-files.ru/wp-content/uploads/9/e/4/9e467e51c5a5b8f7251940d6afec93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00917"/>
            <a:ext cx="5635625" cy="37570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064" y="21945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Пословицы разных народов о Родине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835219"/>
            <a:ext cx="12192000" cy="10377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5846" y="1617782"/>
          <a:ext cx="11805138" cy="505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18585"/>
                <a:gridCol w="3786553"/>
              </a:tblGrid>
              <a:tr h="126316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Пословица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Принадлежность к языку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126316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Нет в мире краше Родины нашей.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русская</a:t>
                      </a:r>
                      <a:endParaRPr lang="ru-RU" sz="3200" dirty="0"/>
                    </a:p>
                  </a:txBody>
                  <a:tcPr/>
                </a:tc>
              </a:tr>
              <a:tr h="126316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 родной стороне даже дым сладок.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татарская</a:t>
                      </a:r>
                      <a:endParaRPr lang="ru-RU" sz="3200" dirty="0"/>
                    </a:p>
                  </a:txBody>
                  <a:tcPr/>
                </a:tc>
              </a:tr>
              <a:tr h="126316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Можно покинуть дом, но не Родину.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туркменская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716354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</TotalTime>
  <Words>289</Words>
  <Application>Microsoft Office PowerPoint</Application>
  <PresentationFormat>Произвольный</PresentationFormat>
  <Paragraphs>68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Урок родного (русского) языка </vt:lpstr>
      <vt:lpstr>Тема урока: «Ключевые слова русского языка» </vt:lpstr>
      <vt:lpstr>Цели урока:</vt:lpstr>
      <vt:lpstr>Город, дерево, семья, стол, лист, снег, правда, Родина, карандаш, поезд</vt:lpstr>
      <vt:lpstr>Город, дерево, семья, стол, лист, снег, правда, Родина, карандаш, поезд</vt:lpstr>
      <vt:lpstr>Слайд 6</vt:lpstr>
      <vt:lpstr>Слайд 7</vt:lpstr>
      <vt:lpstr>Проблемный вопрос</vt:lpstr>
      <vt:lpstr>Пословицы разных народов о Родине</vt:lpstr>
      <vt:lpstr>Проблемный вопрос</vt:lpstr>
      <vt:lpstr>Групповая работа</vt:lpstr>
      <vt:lpstr>Народные костюмы Белгородской области</vt:lpstr>
      <vt:lpstr>Домашнее задание по выбору</vt:lpstr>
      <vt:lpstr>Благодарю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VladimIR</dc:creator>
  <cp:lastModifiedBy>User</cp:lastModifiedBy>
  <cp:revision>211</cp:revision>
  <dcterms:created xsi:type="dcterms:W3CDTF">2017-04-04T06:36:40Z</dcterms:created>
  <dcterms:modified xsi:type="dcterms:W3CDTF">2022-12-03T10:33:40Z</dcterms:modified>
</cp:coreProperties>
</file>