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69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53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70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51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08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2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8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35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6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46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6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6DF89-BE70-4E24-AF34-382E9C623CD9}" type="datetimeFigureOut">
              <a:rPr lang="ru-RU" smtClean="0"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93088-66CA-4CC8-846D-5F1D1794D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47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06" y="216761"/>
            <a:ext cx="8101997" cy="60900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3728" y="1412775"/>
            <a:ext cx="549381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800" b="1" dirty="0" smtClean="0">
                <a:ln/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ПТИЦЫ ВЕСНОЙ</a:t>
            </a:r>
            <a:endParaRPr lang="ru-RU" sz="4800" b="1" dirty="0">
              <a:ln/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7" y="2420888"/>
            <a:ext cx="4265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детей: </a:t>
            </a:r>
            <a:r>
              <a:rPr lang="ru-RU" sz="3200" b="1" dirty="0" smtClean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4-5 </a:t>
            </a:r>
            <a:r>
              <a:rPr lang="ru-RU" sz="3200" b="1" dirty="0">
                <a:solidFill>
                  <a:srgbClr val="F79646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pic>
        <p:nvPicPr>
          <p:cNvPr id="2" name="Звуки природы_-_Пение пти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6001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83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04864"/>
            <a:ext cx="5238750" cy="3609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8136904" cy="274501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505411"/>
              </a:avLst>
            </a:prstTxWarp>
            <a:spAutoFit/>
          </a:bodyPr>
          <a:lstStyle/>
          <a:p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Monotype Corsiva" panose="03010101010201010101" pitchFamily="66" charset="0"/>
              </a:rPr>
              <a:t>СПАСИБО ЗА ВНИМАНИЕ</a:t>
            </a:r>
            <a:endParaRPr lang="ru-RU" sz="7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10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00">
        <p:split orient="vert"/>
      </p:transition>
    </mc:Choice>
    <mc:Fallback>
      <p:transition spd="slow" advTm="7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61206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среднесрочный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групповой, детско-взрослый, познавательно-исследовательский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36712"/>
            <a:ext cx="2843655" cy="29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4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498" y="116632"/>
            <a:ext cx="835292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представлений детей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перелётных птицах, об их жизни в весенний период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>
              <a:spcBef>
                <a:spcPts val="600"/>
              </a:spcBef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457200">
              <a:spcBef>
                <a:spcPts val="600"/>
              </a:spcBef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Расширить знание о признаках весны; формировать умение детей устанавливать причинно-следственные связи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457200">
              <a:spcBef>
                <a:spcPts val="600"/>
              </a:spcBef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Дать детям представление о перелетных птицах, об их внешнем виде, повадках, об особенностях их жизни весной;</a:t>
            </a:r>
          </a:p>
          <a:p>
            <a:pPr marL="457200" indent="457200">
              <a:spcBef>
                <a:spcPts val="600"/>
              </a:spcBef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слуховое и зрительное восприятие</a:t>
            </a:r>
          </a:p>
          <a:p>
            <a:pPr marL="457200" indent="457200">
              <a:spcBef>
                <a:spcPts val="600"/>
              </a:spcBef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Расширять знания детей об устройстве жилища птиц;</a:t>
            </a:r>
          </a:p>
          <a:p>
            <a:pPr marL="457200" indent="457200">
              <a:spcBef>
                <a:spcPts val="600"/>
              </a:spcBef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умение работать в технике обрывной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аппликации.</a:t>
            </a:r>
          </a:p>
        </p:txBody>
      </p:sp>
    </p:spTree>
    <p:extLst>
      <p:ext uri="{BB962C8B-B14F-4D97-AF65-F5344CB8AC3E}">
        <p14:creationId xmlns:p14="http://schemas.microsoft.com/office/powerpoint/2010/main" val="2463256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763284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Приоритетная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область: 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</a:t>
            </a:r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pPr lvl="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в интеграции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692696"/>
            <a:ext cx="2085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28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6465"/>
              </p:ext>
            </p:extLst>
          </p:nvPr>
        </p:nvGraphicFramePr>
        <p:xfrm>
          <a:off x="1712037" y="1980253"/>
          <a:ext cx="60960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мы знаем?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Что хотим узнать?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Как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узнать?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Знаем, что есть птицы;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Они летают;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Они кушают семечки;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С наступлением весны некоторые птицы возвращаются</a:t>
                      </a:r>
                      <a:r>
                        <a:rPr lang="ru-RU" baseline="0" dirty="0" smtClean="0"/>
                        <a:t> с теплого края.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Какие птицы улетают в теплые края?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Какие птицы весной прилетают первыми? -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Нужно ли помогать птицам весной?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Чем будут заниматься птицы весной?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Спросить у взрослых;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Посмотреть иллюстрации;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Посмотреть фильм;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На улице посмотрим 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ru-RU" dirty="0" smtClean="0"/>
                        <a:t>В мультиках увидим 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5354" y="188640"/>
            <a:ext cx="8761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птицы весной прилетают первыми?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-355535"/>
            <a:ext cx="2781300" cy="2324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5004" y="1238398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Детям было предложено назвать птицу, прилетевшую на участок детского сада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22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2008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развивающей предметно-пространственной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0" indent="-457200">
              <a:buFont typeface="Wingdings" pitchFamily="2" charset="2"/>
              <a:buChar char="v"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Аудиозаписи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«Звуки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птиц»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Иллюстрации;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Настольно-печатные игры;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Раскраски;</a:t>
            </a:r>
          </a:p>
          <a:p>
            <a:pPr marL="457200" lvl="0" indent="-457200">
              <a:buFont typeface="Wingdings" pitchFamily="2" charset="2"/>
              <a:buChar char="v"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Видео, фото файлы;</a:t>
            </a:r>
          </a:p>
          <a:p>
            <a:pPr marL="457200" lvl="0" indent="-457200" algn="ctr">
              <a:buFont typeface="Wingdings" pitchFamily="2" charset="2"/>
              <a:buChar char="v"/>
            </a:pP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684129"/>
            <a:ext cx="3036250" cy="265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4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346069"/>
              </p:ext>
            </p:extLst>
          </p:nvPr>
        </p:nvGraphicFramePr>
        <p:xfrm>
          <a:off x="1043607" y="116632"/>
          <a:ext cx="7272809" cy="6588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5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55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16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45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мероприятия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деятельности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8173">
                <a:tc>
                  <a:txBody>
                    <a:bodyPr/>
                    <a:lstStyle/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Просмотр познавательного фильма «Птицы весну принесли!»;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«Перелетные птицы»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Прослушивание аудиофайла «Птичьи голоса в весеннем лесу»;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«Строительство гнезда»;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«Скворушка»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endParaRPr lang="ru-RU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endParaRPr lang="ru-RU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Расширить знание о признаках весны;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</a:t>
                      </a:r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ормировать умение детей устанавливать причинно-следственные связи ;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Дать детям представление о перелетных птицах, об их внешнем виде, повадках, об особенностях их жизни весной; Воспитывать </a:t>
                      </a:r>
                      <a:r>
                        <a:rPr kumimoji="0" lang="ru-RU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бережное отношение ;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слуховое и зрительное восприятие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Расширять знания детей об устройстве жилища птиц;</a:t>
                      </a:r>
                    </a:p>
                    <a:p>
                      <a:pPr marL="0" indent="-342900">
                        <a:buFont typeface="+mj-lt"/>
                        <a:buAutoNum type="arabicPeriod"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умение работать в технике обрывной аппликации;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Восприятие документального фильма;</a:t>
                      </a:r>
                    </a:p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Коммуникативная; Игровая</a:t>
                      </a:r>
                    </a:p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Музыкальная;</a:t>
                      </a:r>
                    </a:p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Познавательно- исследовательская;</a:t>
                      </a:r>
                    </a:p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Изобразительная.</a:t>
                      </a:r>
                    </a:p>
                    <a:p>
                      <a:pPr marL="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14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36712"/>
            <a:ext cx="734481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Попросить родителей оказать помощь в распечатывании раскрасок.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</a:t>
            </a:r>
          </a:p>
          <a:p>
            <a:pPr lvl="0"/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Конкурсу «Скворечник 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своими руками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к </a:t>
            </a:r>
            <a:r>
              <a:rPr lang="ru-RU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изготовлению альбома «Перелетные птицы»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437112"/>
            <a:ext cx="272415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9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128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r>
              <a:rPr lang="ru-RU" sz="4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«Перелетные </a:t>
            </a:r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птицы»</a:t>
            </a:r>
            <a:endParaRPr lang="ru-RU" sz="4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продукта:</a:t>
            </a:r>
          </a:p>
          <a:p>
            <a:pPr lvl="0" algn="ctr"/>
            <a:r>
              <a:rPr lang="ru-RU" sz="4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ребёнка</a:t>
            </a:r>
          </a:p>
          <a:p>
            <a:endParaRPr lang="ru-RU" sz="4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533" y="3875296"/>
            <a:ext cx="3128843" cy="231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68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split orient="vert"/>
      </p:transition>
    </mc:Choice>
    <mc:Fallback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379</Words>
  <Application>Microsoft Office PowerPoint</Application>
  <PresentationFormat>Экран (4:3)</PresentationFormat>
  <Paragraphs>69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хата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VIP</dc:creator>
  <cp:lastModifiedBy>111</cp:lastModifiedBy>
  <cp:revision>35</cp:revision>
  <dcterms:created xsi:type="dcterms:W3CDTF">2018-02-19T05:10:50Z</dcterms:created>
  <dcterms:modified xsi:type="dcterms:W3CDTF">2019-10-10T14:52:29Z</dcterms:modified>
</cp:coreProperties>
</file>