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4" r:id="rId3"/>
    <p:sldId id="272" r:id="rId4"/>
    <p:sldId id="273" r:id="rId5"/>
    <p:sldId id="264" r:id="rId6"/>
    <p:sldId id="257" r:id="rId7"/>
    <p:sldId id="263" r:id="rId8"/>
    <p:sldId id="276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1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A0766-C5F0-4661-AA0C-F7A832874DAB}" type="datetimeFigureOut">
              <a:rPr lang="ru-RU"/>
              <a:pPr>
                <a:defRPr/>
              </a:pPr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5D401-0A69-4DC1-B702-79D9C8E615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7BC98-0130-416C-9A64-30A444754615}" type="datetimeFigureOut">
              <a:rPr lang="ru-RU"/>
              <a:pPr>
                <a:defRPr/>
              </a:pPr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11B50-9438-4090-99A3-6DE3AA7C94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615CB-02EC-4372-BAFB-3C7B8CEA6593}" type="datetimeFigureOut">
              <a:rPr lang="ru-RU"/>
              <a:pPr>
                <a:defRPr/>
              </a:pPr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E27AA-32B4-4185-81F9-33B2DAB10C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C32E4-0F0C-4363-81EA-87604EC7A5A7}" type="datetimeFigureOut">
              <a:rPr lang="ru-RU"/>
              <a:pPr>
                <a:defRPr/>
              </a:pPr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AEE96-AC81-40CE-AFA0-CABE5AB7ED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49549-F56D-4297-9868-FBF4A19CA3BA}" type="datetimeFigureOut">
              <a:rPr lang="ru-RU"/>
              <a:pPr>
                <a:defRPr/>
              </a:pPr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2AEBD-3BDC-493A-85F4-41360BE383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B37BD-3D6D-4CC7-B3DF-3B6805D03548}" type="datetimeFigureOut">
              <a:rPr lang="ru-RU"/>
              <a:pPr>
                <a:defRPr/>
              </a:pPr>
              <a:t>18.11.2018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05437-B5F5-4B7C-BBB0-C224A4F33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9E8DD-9030-4A83-AAA7-1F3E45CF5A21}" type="datetimeFigureOut">
              <a:rPr lang="ru-RU"/>
              <a:pPr>
                <a:defRPr/>
              </a:pPr>
              <a:t>18.11.2018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A32BF-8C7D-4EEF-9FBD-88716F17C8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29BC6-D834-438F-838E-BCEEE67595C8}" type="datetimeFigureOut">
              <a:rPr lang="ru-RU"/>
              <a:pPr>
                <a:defRPr/>
              </a:pPr>
              <a:t>18.11.2018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DE411-1951-4FD2-86A6-EA26102BC4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C2271-AFAD-4825-BC0E-DD076F21CA8C}" type="datetimeFigureOut">
              <a:rPr lang="ru-RU"/>
              <a:pPr>
                <a:defRPr/>
              </a:pPr>
              <a:t>18.11.2018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945D-D43E-49A2-B229-D18328D9D0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12D18-FC37-4024-8B85-35C3D82785FE}" type="datetimeFigureOut">
              <a:rPr lang="ru-RU"/>
              <a:pPr>
                <a:defRPr/>
              </a:pPr>
              <a:t>18.11.2018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05FC1-594F-429F-B852-372034A28F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46A0F-A4D8-43ED-AC5F-30C92CDCFC8A}" type="datetimeFigureOut">
              <a:rPr lang="ru-RU"/>
              <a:pPr>
                <a:defRPr/>
              </a:pPr>
              <a:t>18.11.2018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A0A26-3EAE-442B-A79C-96AF5D352D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BBDF9B-44AC-4265-AED3-923E9B4989E7}" type="datetimeFigureOut">
              <a:rPr lang="ru-RU"/>
              <a:pPr>
                <a:defRPr/>
              </a:pPr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273BEC-4A12-4E6F-B25A-3798233239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resimyagmuru.com/data/media/6/hayvan-resmi_27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188913"/>
            <a:ext cx="8642350" cy="64087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4" name="Picture 2" descr="http://img1.liveinternet.ru/images/attach/c/4/82/20/82020127_large_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1989138"/>
            <a:ext cx="3644900" cy="446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5"/>
          <p:cNvSpPr>
            <a:spLocks noGrp="1"/>
          </p:cNvSpPr>
          <p:nvPr>
            <p:ph type="title" idx="4294967295"/>
          </p:nvPr>
        </p:nvSpPr>
        <p:spPr>
          <a:xfrm>
            <a:off x="468313" y="549275"/>
            <a:ext cx="4679950" cy="5688013"/>
          </a:xfrm>
        </p:spPr>
        <p:txBody>
          <a:bodyPr/>
          <a:lstStyle/>
          <a:p>
            <a:pPr eaLnBrk="1" hangingPunct="1"/>
            <a:r>
              <a:rPr lang="ru-RU" b="1" smtClean="0"/>
              <a:t>Мягкий знак – хитрый знак.</a:t>
            </a:r>
            <a:br>
              <a:rPr lang="ru-RU" b="1" smtClean="0"/>
            </a:br>
            <a:r>
              <a:rPr lang="ru-RU" b="1" smtClean="0"/>
              <a:t>Не сказать его никак.</a:t>
            </a:r>
            <a:br>
              <a:rPr lang="ru-RU" b="1" smtClean="0"/>
            </a:br>
            <a:r>
              <a:rPr lang="ru-RU" b="1" smtClean="0"/>
              <a:t>Он не произносится,</a:t>
            </a:r>
            <a:br>
              <a:rPr lang="ru-RU" b="1" smtClean="0"/>
            </a:br>
            <a:r>
              <a:rPr lang="ru-RU" b="1" smtClean="0"/>
              <a:t>Но в слово часто просится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Лось- …..</a:t>
            </a:r>
          </a:p>
        </p:txBody>
      </p:sp>
      <p:pic>
        <p:nvPicPr>
          <p:cNvPr id="14338" name="Picture 4" descr="losi95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65225" y="1341438"/>
            <a:ext cx="6811963" cy="4784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Пень -….</a:t>
            </a:r>
          </a:p>
        </p:txBody>
      </p:sp>
      <p:sp>
        <p:nvSpPr>
          <p:cNvPr id="15362" name="Rectangle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3" name="Picture 8" descr="68527ee6d94f1844e7249cc05fb207b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412875"/>
            <a:ext cx="6624637" cy="471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AutoShape 10" descr="353386-sepik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4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3457575"/>
          </a:xfrm>
        </p:spPr>
        <p:txBody>
          <a:bodyPr/>
          <a:lstStyle/>
          <a:p>
            <a:r>
              <a:rPr lang="ru-RU" b="1" smtClean="0">
                <a:latin typeface="Arial" charset="0"/>
              </a:rPr>
              <a:t>сол</a:t>
            </a:r>
            <a:r>
              <a:rPr lang="ru-RU" b="1" u="sng" smtClean="0">
                <a:latin typeface="Arial" charset="0"/>
              </a:rPr>
              <a:t>ь</a:t>
            </a:r>
            <a:r>
              <a:rPr lang="ru-RU" b="1" smtClean="0">
                <a:latin typeface="Arial" charset="0"/>
              </a:rPr>
              <a:t> пен</a:t>
            </a:r>
            <a:r>
              <a:rPr lang="ru-RU" b="1" u="sng" smtClean="0">
                <a:latin typeface="Arial" charset="0"/>
              </a:rPr>
              <a:t>ь</a:t>
            </a:r>
            <a:r>
              <a:rPr lang="ru-RU" b="1" smtClean="0">
                <a:latin typeface="Arial" charset="0"/>
              </a:rPr>
              <a:t> лос</a:t>
            </a:r>
            <a:r>
              <a:rPr lang="ru-RU" b="1" u="sng" smtClean="0">
                <a:latin typeface="Arial" charset="0"/>
              </a:rPr>
              <a:t>ь</a:t>
            </a:r>
            <a:r>
              <a:rPr lang="ru-RU" b="1" smtClean="0">
                <a:latin typeface="Arial" charset="0"/>
              </a:rPr>
              <a:t> ел</a:t>
            </a:r>
            <a:r>
              <a:rPr lang="ru-RU" b="1" u="sng" smtClean="0">
                <a:latin typeface="Arial" charset="0"/>
              </a:rPr>
              <a:t>ь</a:t>
            </a:r>
            <a:r>
              <a:rPr lang="ru-RU" b="1" smtClean="0">
                <a:latin typeface="Arial" charset="0"/>
              </a:rPr>
              <a:t> осен</a:t>
            </a:r>
            <a:r>
              <a:rPr lang="ru-RU" b="1" u="sng" smtClean="0">
                <a:latin typeface="Arial" charset="0"/>
              </a:rPr>
              <a:t>ь</a:t>
            </a:r>
            <a:br>
              <a:rPr lang="ru-RU" b="1" u="sng" smtClean="0">
                <a:latin typeface="Arial" charset="0"/>
              </a:rPr>
            </a:br>
            <a:r>
              <a:rPr lang="ru-RU" b="1" u="sng" smtClean="0">
                <a:latin typeface="Arial" charset="0"/>
              </a:rPr>
              <a:t/>
            </a:r>
            <a:br>
              <a:rPr lang="ru-RU" b="1" u="sng" smtClean="0">
                <a:latin typeface="Arial" charset="0"/>
              </a:rPr>
            </a:br>
            <a:r>
              <a:rPr lang="ru-RU" b="1" smtClean="0">
                <a:latin typeface="Arial" charset="0"/>
              </a:rPr>
              <a:t> сквоз</a:t>
            </a:r>
            <a:r>
              <a:rPr lang="ru-RU" b="1" u="sng" smtClean="0">
                <a:latin typeface="Arial" charset="0"/>
              </a:rPr>
              <a:t>ь</a:t>
            </a:r>
            <a:r>
              <a:rPr lang="ru-RU" b="1" smtClean="0">
                <a:latin typeface="Arial" charset="0"/>
              </a:rPr>
              <a:t> мал</a:t>
            </a:r>
            <a:r>
              <a:rPr lang="ru-RU" b="1" u="sng" smtClean="0">
                <a:latin typeface="Arial" charset="0"/>
              </a:rPr>
              <a:t>ь</a:t>
            </a:r>
            <a:r>
              <a:rPr lang="ru-RU" b="1" smtClean="0">
                <a:latin typeface="Arial" charset="0"/>
              </a:rPr>
              <a:t>чики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188913"/>
            <a:ext cx="8642350" cy="64087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10" name="Picture 2" descr="http://lojechka.ru/wp-content/uploads/2009/05/m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565400"/>
            <a:ext cx="30956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http://seculife.ru/wp-content/uploads/2011/09/%D0%9D%D0%B0-%D0%BC%D0%B5%D0%BB%D1%8C.jpg"/>
          <p:cNvPicPr>
            <a:picLocks noChangeAspect="1" noChangeArrowheads="1"/>
          </p:cNvPicPr>
          <p:nvPr/>
        </p:nvPicPr>
        <p:blipFill>
          <a:blip r:embed="rId3"/>
          <a:srcRect b="19360"/>
          <a:stretch>
            <a:fillRect/>
          </a:stretch>
        </p:blipFill>
        <p:spPr bwMode="auto">
          <a:xfrm>
            <a:off x="4211638" y="2565400"/>
            <a:ext cx="4438650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75656" y="1556792"/>
            <a:ext cx="60581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+mn-lt"/>
              </a:rPr>
              <a:t>мел                  мель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188913"/>
            <a:ext cx="8642350" cy="64087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434" name="Picture 2" descr="http://st.club-lexus.ru/attach/u/305ac7b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700" t="25626" r="17052" b="17401"/>
          <a:stretch>
            <a:fillRect/>
          </a:stretch>
        </p:blipFill>
        <p:spPr bwMode="auto">
          <a:xfrm>
            <a:off x="323850" y="2492375"/>
            <a:ext cx="414020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4" descr="http://www.vlada.mk/sites/default/files/geologija_g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2565400"/>
            <a:ext cx="324643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259632" y="1556792"/>
            <a:ext cx="703846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+mn-lt"/>
              </a:rPr>
              <a:t>угол                        уголь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188913"/>
            <a:ext cx="8642350" cy="64087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9458" name="Picture 2" descr="http://l.yimg.com/lo/api/res/1.2/RawdU6MgSBQBn9UdpKCpKA--/YXBwaWQ9bWtihttp:/miss.foraten.net/files/image/kid_spaghett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276475"/>
            <a:ext cx="365760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 descr="http://s12.radikal.ru/i185/1203/15/4699c2db141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2205038"/>
            <a:ext cx="2562225" cy="430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104519" y="1124744"/>
            <a:ext cx="64845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+mn-lt"/>
              </a:rPr>
              <a:t>ел                            ель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188913"/>
            <a:ext cx="8642350" cy="64087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82" name="Picture 10" descr="Картинка 2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2205038"/>
            <a:ext cx="3573463" cy="364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Рисунок 5" descr="1173582502_f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2755900"/>
            <a:ext cx="4038600" cy="28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8"/>
          <p:cNvSpPr txBox="1">
            <a:spLocks noChangeArrowheads="1"/>
          </p:cNvSpPr>
          <p:nvPr/>
        </p:nvSpPr>
        <p:spPr bwMode="auto">
          <a:xfrm>
            <a:off x="1239838" y="1289050"/>
            <a:ext cx="19637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accent2"/>
                </a:solidFill>
              </a:rPr>
              <a:t>галка</a:t>
            </a:r>
          </a:p>
        </p:txBody>
      </p:sp>
      <p:sp>
        <p:nvSpPr>
          <p:cNvPr id="20485" name="Text Box 9"/>
          <p:cNvSpPr txBox="1">
            <a:spLocks noChangeArrowheads="1"/>
          </p:cNvSpPr>
          <p:nvPr/>
        </p:nvSpPr>
        <p:spPr bwMode="auto">
          <a:xfrm>
            <a:off x="5775325" y="1504950"/>
            <a:ext cx="1965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accent2"/>
                </a:solidFill>
              </a:rPr>
              <a:t>галька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27</Words>
  <Application>Microsoft Office PowerPoint</Application>
  <PresentationFormat>Экран (4:3)</PresentationFormat>
  <Paragraphs>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Тема Office</vt:lpstr>
      <vt:lpstr>Мягкий знак – хитрый знак. Не сказать его никак. Он не произносится, Но в слово часто просится</vt:lpstr>
      <vt:lpstr>Лось- …..</vt:lpstr>
      <vt:lpstr>Пень -….</vt:lpstr>
      <vt:lpstr>соль пень лось ель осень   сквозь мальчики</vt:lpstr>
      <vt:lpstr>Слайд 5</vt:lpstr>
      <vt:lpstr>Слайд 6</vt:lpstr>
      <vt:lpstr>Слайд 7</vt:lpstr>
      <vt:lpstr>Слайд 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18</cp:revision>
  <dcterms:created xsi:type="dcterms:W3CDTF">2014-02-17T16:56:17Z</dcterms:created>
  <dcterms:modified xsi:type="dcterms:W3CDTF">2018-11-18T20:24:09Z</dcterms:modified>
</cp:coreProperties>
</file>