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5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9;&#1088;&#1086;&#1082;&#1080;%20&#1082;%2006.03.2020%20&#1075;\7%20&#1086;&#1073;&#1097;\&#1060;&#1080;&#1082;&#1089;&#1080;&#1082;&#1080;%20&#1069;&#1082;&#1086;&#1083;&#1086;&#1075;&#1080;&#1103;.av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63;&#1045;&#1056;&#1053;&#1040;&#1071;%20&#1050;&#1053;&#1048;&#1043;&#1040;%20&#1055;&#1051;&#1040;&#1053;&#1045;&#1058;&#1067;%20&#1047;&#1045;&#1052;&#1051;&#1071;.mp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9;&#1088;&#1086;&#1082;&#1080;%20&#1082;%2006.03.2020%20&#1075;\7%20&#1086;&#1073;&#1097;\&#1055;&#1088;&#1086;%20&#1050;&#1086;&#1088;&#1086;&#1074;&#1091;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иксики Экология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87829"/>
            <a:ext cx="8226914" cy="6581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1304" y="2967335"/>
            <a:ext cx="558140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Воздействие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Человека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природу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d.120-bal.ru/pars_docs/refs/14/13554/13554_html_6d9ef2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" y="152400"/>
            <a:ext cx="875347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Красную книгу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заносятся редкие и находящиеся на грани исчезновения виды флоры и фауны.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F:\342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66688"/>
            <a:ext cx="2393950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067944" y="465313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Чёрная книга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животных и растений содержит список вымерших и безвозвратно исчезнувших видов.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://www.libex.ru/img/x/1f/22/6889f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970213"/>
            <a:ext cx="2286000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4" descr="http://skokie.info/imagelib/56bda02be7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8275"/>
            <a:ext cx="8550275" cy="64150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о Коров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7" y="242646"/>
            <a:ext cx="8472941" cy="6354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3812" y="0"/>
            <a:ext cx="1998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24744"/>
            <a:ext cx="772294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Из  предложенных  слов  составьте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Связное  предложение, выведя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главное  экологическое правило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3" y="2967335"/>
            <a:ext cx="87129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природы, требовать,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нельзя, у, больше, способна,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чем, она, дать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912" y="2967335"/>
            <a:ext cx="887018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«Нельзя требовать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 природы больше,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Чем она может дать»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75</Words>
  <Application>Microsoft Office PowerPoint</Application>
  <PresentationFormat>Экран (4:3)</PresentationFormat>
  <Paragraphs>15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2020-03-04T15:15:28Z</dcterms:created>
  <dcterms:modified xsi:type="dcterms:W3CDTF">2022-10-26T17:54:29Z</dcterms:modified>
</cp:coreProperties>
</file>