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71" r:id="rId13"/>
    <p:sldId id="274" r:id="rId14"/>
    <p:sldId id="273" r:id="rId15"/>
    <p:sldId id="276" r:id="rId16"/>
    <p:sldId id="277" r:id="rId17"/>
    <p:sldId id="278" r:id="rId18"/>
    <p:sldId id="279" r:id="rId19"/>
    <p:sldId id="28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75" autoAdjust="0"/>
    <p:restoredTop sz="94660"/>
  </p:normalViewPr>
  <p:slideViewPr>
    <p:cSldViewPr>
      <p:cViewPr varScale="1">
        <p:scale>
          <a:sx n="46" d="100"/>
          <a:sy n="46" d="100"/>
        </p:scale>
        <p:origin x="-128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3DCE0-A203-4D1E-8668-A35A6693EB78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B26972-60A4-4524-B7B0-AB5AC0DEC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Трудовое воспитание учащихся с ОВЗ среднего звена.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357826"/>
            <a:ext cx="7772400" cy="914400"/>
          </a:xfrm>
        </p:spPr>
        <p:txBody>
          <a:bodyPr/>
          <a:lstStyle/>
          <a:p>
            <a:r>
              <a:rPr lang="ru-RU" dirty="0" smtClean="0"/>
              <a:t>Выполнила:</a:t>
            </a:r>
          </a:p>
          <a:p>
            <a:r>
              <a:rPr lang="ru-RU" dirty="0" err="1" smtClean="0"/>
              <a:t>Ходыкина</a:t>
            </a:r>
            <a:r>
              <a:rPr lang="ru-RU" dirty="0" smtClean="0"/>
              <a:t> В.В.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00240"/>
            <a:ext cx="4191030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71678"/>
            <a:ext cx="4071967" cy="3053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1285852" y="928670"/>
            <a:ext cx="6805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Школьная животноводческая ферма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4095779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28662" y="714356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Проект«Выращивание рассады томата»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857364"/>
            <a:ext cx="4124324" cy="3093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b="16514"/>
          <a:stretch>
            <a:fillRect/>
          </a:stretch>
        </p:blipFill>
        <p:spPr bwMode="auto">
          <a:xfrm>
            <a:off x="642909" y="1214422"/>
            <a:ext cx="3465543" cy="38576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82750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Экскурсия на Ж-Д вокзал. Тема: «Транспорт» 6 класс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09" y="1357298"/>
            <a:ext cx="4476781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85860"/>
            <a:ext cx="6786610" cy="5089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00100" y="571480"/>
            <a:ext cx="73965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Экскурсия в магазин. Тема: «Торговля» 6 класс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Инна\Desktop\Новая папка\DSC_00001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3143272" cy="4191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5" name="Picture 3" descr="C:\Users\Инна\Desktop\Новая папка\DSC_00001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357430"/>
            <a:ext cx="4191029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71472" y="500042"/>
            <a:ext cx="8196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Экскурсия на почту. Тема: «Средства связи» 8 класс 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4071966" cy="3053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86058"/>
            <a:ext cx="4171949" cy="3128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643174" y="642918"/>
            <a:ext cx="39805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Тема: «Питание» 9 класс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215106" cy="4661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714480" y="642918"/>
            <a:ext cx="5984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Уборка комнаты. Тема: «Жилище» 6 класс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Уход за комнатными растениями. Тема: «Жилище» 7 класс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4"/>
            <a:ext cx="6181732" cy="4636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14356"/>
            <a:ext cx="74831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Уход за руками Тема: «Личная гигиена» 5 класс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214422"/>
            <a:ext cx="4095779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143248"/>
            <a:ext cx="4111618" cy="3083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285992"/>
            <a:ext cx="8183880" cy="105156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818388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FF0000"/>
                </a:solidFill>
                <a:effectLst/>
              </a:rPr>
              <a:t>В образовательном процессе педагогами решаются следующие задачи: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14422"/>
            <a:ext cx="8183880" cy="4830894"/>
          </a:xfrm>
        </p:spPr>
        <p:txBody>
          <a:bodyPr/>
          <a:lstStyle/>
          <a:p>
            <a:pPr lvl="0"/>
            <a:r>
              <a:rPr lang="ru-RU" dirty="0" smtClean="0"/>
              <a:t>приучение детей к сознательной дисциплине;</a:t>
            </a:r>
          </a:p>
          <a:p>
            <a:pPr lvl="0"/>
            <a:r>
              <a:rPr lang="ru-RU" dirty="0" smtClean="0"/>
              <a:t>старательности;</a:t>
            </a:r>
          </a:p>
          <a:p>
            <a:pPr lvl="0"/>
            <a:r>
              <a:rPr lang="ru-RU" dirty="0" smtClean="0"/>
              <a:t>настойчивости в достижении поставленной цели;</a:t>
            </a:r>
          </a:p>
          <a:p>
            <a:pPr lvl="0"/>
            <a:r>
              <a:rPr lang="ru-RU" dirty="0" smtClean="0"/>
              <a:t>рациональному использованию учебного времени;</a:t>
            </a:r>
          </a:p>
          <a:p>
            <a:pPr lvl="0"/>
            <a:r>
              <a:rPr lang="ru-RU" dirty="0" smtClean="0"/>
              <a:t>формирование бережного отношения к ученическим принадлежностям и школьному имуществу.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28599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 ступень - возрастной период 10-11  лет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Инна\Desktop\Новая папка\SAM_22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3810027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Инна\Desktop\Новая папка\SAM_22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214422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Инна\Desktop\Новая папка\SAM_22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214686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28596" y="428604"/>
            <a:ext cx="854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Урок сельскохозяйственного труда в 5 классе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71462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 ступень - возрастной период от 10-11 до 15  лет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нна\Desktop\Новая папка\SAM_20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3116"/>
            <a:ext cx="4000528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Инна\Desktop\Новая папка\SAM_2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3116"/>
            <a:ext cx="3981448" cy="2986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785786" y="714356"/>
            <a:ext cx="776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Проект «Выращивание столовой свеклы»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нна\Desktop\Новая папка\SAM_22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6215106" cy="4661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142976" y="785794"/>
            <a:ext cx="7007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Проект«Выращивание лука зеленца»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нна\Desktop\Новая папка\SAM_22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357298"/>
            <a:ext cx="6172213" cy="462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71538" y="714356"/>
            <a:ext cx="7419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Проект«Выращивание рассады томата»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496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/>
              </a:rPr>
              <a:t>3 ступень – старший подростковый возраст 15-16 лет</a:t>
            </a:r>
            <a:endParaRPr lang="ru-RU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151</TotalTime>
  <Words>179</Words>
  <PresentationFormat>Экран (4:3)</PresentationFormat>
  <Paragraphs>26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Трудовое воспитание учащихся с ОВЗ среднего звена. </vt:lpstr>
      <vt:lpstr>В образовательном процессе педагогами решаются следующие задачи: </vt:lpstr>
      <vt:lpstr>1 ступень - возрастной период 10-11  лет</vt:lpstr>
      <vt:lpstr>Слайд 4</vt:lpstr>
      <vt:lpstr>2 ступень - возрастной период от 10-11 до 15  лет </vt:lpstr>
      <vt:lpstr>Слайд 6</vt:lpstr>
      <vt:lpstr>Слайд 7</vt:lpstr>
      <vt:lpstr>Слайд 8</vt:lpstr>
      <vt:lpstr>3 ступень – старший подростковый возраст 15-16 лет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Трудовое воспитание учащихся с ОВЗ среднего звена. </dc:title>
  <dc:creator>Инна</dc:creator>
  <cp:lastModifiedBy>Инна</cp:lastModifiedBy>
  <cp:revision>21</cp:revision>
  <dcterms:created xsi:type="dcterms:W3CDTF">2018-03-28T11:36:44Z</dcterms:created>
  <dcterms:modified xsi:type="dcterms:W3CDTF">2021-01-26T17:23:36Z</dcterms:modified>
</cp:coreProperties>
</file>