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89" r:id="rId3"/>
    <p:sldId id="275" r:id="rId4"/>
    <p:sldId id="290" r:id="rId5"/>
    <p:sldId id="291" r:id="rId6"/>
    <p:sldId id="258" r:id="rId7"/>
    <p:sldId id="260" r:id="rId8"/>
    <p:sldId id="262" r:id="rId9"/>
    <p:sldId id="300" r:id="rId10"/>
    <p:sldId id="292" r:id="rId11"/>
    <p:sldId id="265" r:id="rId12"/>
    <p:sldId id="297" r:id="rId13"/>
    <p:sldId id="301" r:id="rId14"/>
    <p:sldId id="267" r:id="rId15"/>
    <p:sldId id="268" r:id="rId16"/>
    <p:sldId id="282" r:id="rId17"/>
    <p:sldId id="269" r:id="rId18"/>
    <p:sldId id="270" r:id="rId19"/>
    <p:sldId id="302" r:id="rId20"/>
    <p:sldId id="295" r:id="rId21"/>
    <p:sldId id="271" r:id="rId22"/>
    <p:sldId id="272" r:id="rId23"/>
    <p:sldId id="273" r:id="rId24"/>
    <p:sldId id="274" r:id="rId25"/>
    <p:sldId id="28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6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1.1128454050914421E-2"/>
                  <c:y val="2.2682030763705096E-3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1; 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7124802897143981"/>
                  <c:y val="1.7263873268266998E-2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2; 100%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1771249344614731"/>
                  <c:y val="-0.19431859169376919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3; 50%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337838680692397E-2"/>
                  <c:y val="-2.6865165666524114E-2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4; 15%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3200" b="1" dirty="0"/>
                      <a:t>5; 30%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4594674665777876"/>
                  <c:y val="-0.15383697853967521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6; 45%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0.11523643491666831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7; 20%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4410691697023917"/>
                  <c:y val="4.2198507623962635E-2"/>
                </c:manualLayout>
              </c:layout>
              <c:tx>
                <c:rich>
                  <a:bodyPr/>
                  <a:lstStyle/>
                  <a:p>
                    <a:r>
                      <a:rPr lang="en-US" sz="3200" b="1" dirty="0"/>
                      <a:t>8; 95%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val>
            <c:numRef>
              <c:f>'[Лист Microsoft Excel (2).xlsx]Лист1'!$B$1:$B$8</c:f>
              <c:numCache>
                <c:formatCode>0%</c:formatCode>
                <c:ptCount val="8"/>
                <c:pt idx="0">
                  <c:v>0.1</c:v>
                </c:pt>
                <c:pt idx="1">
                  <c:v>1</c:v>
                </c:pt>
                <c:pt idx="2">
                  <c:v>0.5</c:v>
                </c:pt>
                <c:pt idx="3">
                  <c:v>0.15</c:v>
                </c:pt>
                <c:pt idx="4">
                  <c:v>0.3</c:v>
                </c:pt>
                <c:pt idx="5">
                  <c:v>0.45</c:v>
                </c:pt>
                <c:pt idx="6">
                  <c:v>0.2</c:v>
                </c:pt>
                <c:pt idx="7">
                  <c:v>0.95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73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219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424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04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77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35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45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6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07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68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047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B9BC-2BAC-4865-84EE-6A989B2F4DBD}" type="datetimeFigureOut">
              <a:rPr lang="ru-RU" smtClean="0"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C8D5D-5D34-4EEF-9598-61C920E11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581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29614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Государственное казенное общеобразовательное учреждение Калужской области «Калужская школа для детей с ограниченными возможностями здоровья «Гармония»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789040"/>
            <a:ext cx="4248472" cy="223224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Выполнил ученик                                                                         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«В» класса ГКОУКО                                                            «Калужская школа «Гармония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                    </a:t>
            </a: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Молотков 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pPr lvl="0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Артамонова Л.В.,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классный руководитель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75" y="1700808"/>
            <a:ext cx="871855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43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Мой род - мой народ\фотки для презентации\Московские ворота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16"/>
            <a:ext cx="661405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262" y="0"/>
            <a:ext cx="4846637" cy="77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user\Desktop\Мой род - мой народ\фотки для презентации\Московские ворот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262" y="2564904"/>
            <a:ext cx="6804000" cy="430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86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274638"/>
            <a:ext cx="2952328" cy="2578298"/>
          </a:xfrm>
        </p:spPr>
        <p:txBody>
          <a:bodyPr>
            <a:normAutofit/>
          </a:bodyPr>
          <a:lstStyle/>
          <a:p>
            <a:r>
              <a:rPr lang="ru-RU" dirty="0" smtClean="0"/>
              <a:t>Портрет   Екатерины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74"/>
            <a:ext cx="5345278" cy="6854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97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milekaluga.ru/wp-content/uploads/2014/09/moskovskie-vorota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3" y="0"/>
            <a:ext cx="626029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171" y="116632"/>
            <a:ext cx="2853115" cy="12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Московские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ворота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1030" name="Picture 6" descr="http://kompas-kaluga.ru/upload/resize_cache/iblock/ca4/850_559_147c48d3bdc3551b62415604cffee1a50/ca4d1909c5dbebe3c2911d62860457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72" y="3140968"/>
            <a:ext cx="5652016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9418" y="5556607"/>
            <a:ext cx="325428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Разборка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Московских ворот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39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alugafoto.narod.ru/LENINA/stadion14_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329314" cy="354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5224463" cy="391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220072" y="274638"/>
            <a:ext cx="3466728" cy="79407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Стадион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9211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3843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 </a:t>
            </a:r>
            <a:br>
              <a:rPr lang="ru-RU" dirty="0" smtClean="0"/>
            </a:br>
            <a:r>
              <a:rPr lang="ru-RU" dirty="0" smtClean="0"/>
              <a:t>Домогацких</a:t>
            </a:r>
            <a:endParaRPr lang="ru-RU" dirty="0"/>
          </a:p>
        </p:txBody>
      </p:sp>
      <p:pic>
        <p:nvPicPr>
          <p:cNvPr id="1031" name="Picture 7" descr="http://smilekaluga.ru/wp-content/uploads/2014/10/dom-domagatski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1771206" cy="265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Мой род - мой народ\фотки для презентации\Дом Домогацког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8" y="116632"/>
            <a:ext cx="57130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ой род - мой народ\фотки для презентации\Дом Домогацкого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06255"/>
            <a:ext cx="5508104" cy="345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861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://photos.wikimapia.org/p/00/01/53/33/4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812" y="2420888"/>
            <a:ext cx="6665188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274638"/>
            <a:ext cx="245861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  </a:t>
            </a:r>
            <a:r>
              <a:rPr lang="ru-RU" dirty="0" err="1" smtClean="0"/>
              <a:t>Польман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3" name="Picture 5" descr="http://balalar.ru/UserFiles/gallery/pic/0041/2014-09-27_01-36_kaluga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6227911" cy="344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12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Толстых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389330"/>
            <a:ext cx="8756481" cy="5136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05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1368" y="274638"/>
            <a:ext cx="2695128" cy="2578298"/>
          </a:xfrm>
        </p:spPr>
        <p:txBody>
          <a:bodyPr>
            <a:normAutofit/>
          </a:bodyPr>
          <a:lstStyle/>
          <a:p>
            <a:r>
              <a:rPr lang="ru-RU" dirty="0" smtClean="0"/>
              <a:t>Дом Раковых</a:t>
            </a:r>
            <a:endParaRPr lang="ru-RU" dirty="0"/>
          </a:p>
        </p:txBody>
      </p:sp>
      <p:pic>
        <p:nvPicPr>
          <p:cNvPr id="3074" name="Picture 2" descr="C:\Users\user\Desktop\Мой род - мой народ\фотки для презентации\Дом Рак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6264696" cy="674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667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Мой род - мой народ\фотки для презентации\Дом Чистоклетовых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32" y="116632"/>
            <a:ext cx="5377449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456384" cy="1930226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Дом  </a:t>
            </a:r>
            <a:r>
              <a:rPr lang="ru-RU" sz="3200" dirty="0" err="1" smtClean="0"/>
              <a:t>Билибиных</a:t>
            </a:r>
            <a:r>
              <a:rPr lang="ru-RU" sz="3200" dirty="0" smtClean="0"/>
              <a:t>- </a:t>
            </a:r>
            <a:r>
              <a:rPr lang="ru-RU" sz="3200" dirty="0" err="1" smtClean="0"/>
              <a:t>Чистоклетовых</a:t>
            </a:r>
            <a:r>
              <a:rPr lang="ru-RU" sz="3200" dirty="0" smtClean="0"/>
              <a:t>, художественный  </a:t>
            </a:r>
            <a:r>
              <a:rPr lang="ru-RU" sz="3200" dirty="0"/>
              <a:t>музей </a:t>
            </a:r>
          </a:p>
        </p:txBody>
      </p:sp>
      <p:pic>
        <p:nvPicPr>
          <p:cNvPr id="4099" name="Picture 3" descr="C:\Users\user\Desktop\Мой род - мой народ\фотки для презентации\Дом Чистоклетовых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64904"/>
            <a:ext cx="5724128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36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s2.fotokto.ru/photo/full/265/26553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89" y="836712"/>
            <a:ext cx="8735422" cy="595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56207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Дом 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66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kaluga_b_85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17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758" y="6093296"/>
            <a:ext cx="90481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i="1" dirty="0" smtClean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</a:t>
            </a:r>
            <a:r>
              <a:rPr lang="ru-RU" sz="4000" b="1" i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 смотрит в зеркало </a:t>
            </a:r>
            <a:r>
              <a:rPr lang="ru-RU" sz="4000" b="1" i="1" dirty="0" smtClean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Оки…»</a:t>
            </a:r>
            <a:endParaRPr lang="ru-RU" sz="4000" b="1" i="1" dirty="0">
              <a:ln>
                <a:solidFill>
                  <a:srgbClr val="00B0F0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65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Гостиный двор </a:t>
            </a:r>
          </a:p>
        </p:txBody>
      </p:sp>
      <p:pic>
        <p:nvPicPr>
          <p:cNvPr id="3" name="Picture 2" descr="http://gorod.kaluga.ru/img/famous/storg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8" y="1196752"/>
            <a:ext cx="8351204" cy="556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39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smilekaluga.ru/wp-content/uploads/2014/07/skver-karpov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74573" cy="378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cultinfo.ru/brumfield/photoarchive/kaluga/brumfieldkald-57-01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77" y="3140968"/>
            <a:ext cx="5637572" cy="374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8521" y="5661247"/>
            <a:ext cx="3318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Магазин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«Часы»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4572" y="260648"/>
            <a:ext cx="3469427" cy="117269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Сквер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им. А.Т. Карпова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1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60648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Никитский храм  </a:t>
            </a:r>
            <a:endParaRPr lang="ru-RU" dirty="0"/>
          </a:p>
        </p:txBody>
      </p:sp>
      <p:pic>
        <p:nvPicPr>
          <p:cNvPr id="7172" name="Picture 4" descr="http://kompas-kaluga.ru/upload/resize_cache/iblock/e34/1024_800_047c48d3bdc3551b62415604cffee1a50/e34c33e0aaee51f9d9e56dd415579f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7" y="1"/>
            <a:ext cx="387326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nikatv.ru/public/user_upload/files/Stranniki/phoca_thumb_l_img_57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601216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44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3"/>
          </a:xfrm>
        </p:spPr>
        <p:txBody>
          <a:bodyPr>
            <a:noAutofit/>
          </a:bodyPr>
          <a:lstStyle/>
          <a:p>
            <a:r>
              <a:rPr lang="ru-RU" sz="3600" b="1" i="1" u="sng" dirty="0">
                <a:latin typeface="Times New Roman" pitchFamily="18" charset="0"/>
                <a:cs typeface="Times New Roman" pitchFamily="18" charset="0"/>
              </a:rPr>
              <a:t>Вопросы  анкеты: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34259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76672"/>
            <a:ext cx="90364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Какие названия носила улица Ленина раньше?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На какой улице вы живете?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 В каком доме вы живете?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 С какой целью были построены Триумфальные ворота в Калуге?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5. Какие два дома являются памятниками деревянного зодчества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6. Сколько лет длилась стройка Гостиного двора?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7.  В каком здании располагался кинотеатр «Пионер»?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8.  Почему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в котором располагается магазин «Детский мир», старожилы города называют «Ракушка»?</a:t>
            </a: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9. Хотели бы вы принять участие в изучении историй других  улиц?</a:t>
            </a:r>
          </a:p>
        </p:txBody>
      </p:sp>
    </p:spTree>
    <p:extLst>
      <p:ext uri="{BB962C8B-B14F-4D97-AF65-F5344CB8AC3E}">
        <p14:creationId xmlns:p14="http://schemas.microsoft.com/office/powerpoint/2010/main" val="310795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02036522"/>
              </p:ext>
            </p:extLst>
          </p:nvPr>
        </p:nvGraphicFramePr>
        <p:xfrm>
          <a:off x="323528" y="1124744"/>
          <a:ext cx="820891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92134" y="332656"/>
            <a:ext cx="63084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/>
              <a:t>Результаты анкетирования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147692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950" y="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/>
              <a:t>Заключение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92696"/>
            <a:ext cx="9036496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Гипотеза,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поставленная мною в начале исследования,  подтвердилась: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мои одноклассники не знают историю своего города, своей малой Родины 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практически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 владеют информацией   об улице Ленина.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Люди живут и умирают, а дома будут стоять, и радовать потомков. Потому что город - это не просто дома, это  история моей малой Родины  –  история моего народа</a:t>
            </a:r>
            <a:r>
              <a:rPr lang="ru-RU" sz="3200" b="1" dirty="0" smtClean="0">
                <a:latin typeface="Monotype Corsiva" pitchFamily="66" charset="0"/>
                <a:cs typeface="Times New Roman" pitchFamily="18" charset="0"/>
              </a:rPr>
              <a:t>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Я  считаю, что с главной задачей своей работы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обогащение знаний  школьников 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малой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справился! </a:t>
            </a:r>
            <a:r>
              <a:rPr lang="ru-RU" sz="2800" b="1" dirty="0" smtClean="0">
                <a:latin typeface="Monotype Corsiva" pitchFamily="66" charset="0"/>
                <a:cs typeface="Times New Roman" pitchFamily="18" charset="0"/>
              </a:rPr>
              <a:t>Если знаешь историю малой Родины – знаешь и историю своего Отечества!</a:t>
            </a:r>
            <a:endParaRPr lang="ru-RU" sz="2800" b="1" dirty="0">
              <a:latin typeface="Monotype Corsiva" pitchFamily="66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64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2873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6021288"/>
            <a:ext cx="74486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410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v_ezd_v_kalugu_s_kievskogo_shosse"/>
          <p:cNvPicPr>
            <a:picLocks noChangeAspect="1" noChangeArrowheads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0" y="-44658"/>
            <a:ext cx="9144000" cy="690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Ӳкерчĕк:Coat of Arms of Kaluga.sv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60648"/>
            <a:ext cx="2520280" cy="314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948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620688"/>
            <a:ext cx="7772400" cy="41764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моего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житель нашего города должен не только знать название своей улицы, но  знать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историю её создания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исторические места моего города.  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17973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4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3811" y="1052736"/>
            <a:ext cx="79208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Изучение краеведческого материала, связанного   с возникновением  улицы Ленина и жизнью людей, проживавших в домах на этой улице.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Обобщение  полученной информации. 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Проведение просветительского мероприятия (классный час)  с одноклассниками.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Проведение   анкетирования среди школьников.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Оформление  буклета - путеводителя  «Улица моего города».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Оформление полученного   материала  для классного часа в виде презентации.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Выводы.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9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455" y="116632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достопримечательности  улицы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Ленина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архитектурные  дома по улице Ленина и их история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калужане (школьники) недостаточно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осведомлены об истории улицы Ленина. 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Методы работы: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Изучение краеведческой литературы.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Экскурсии.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Анкетирование.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Беседы.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8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59340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92696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Практическая значимость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  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краеведческого кругозора подростков;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презентации данного проекта для проведения уроков «Моя малая Родина» 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школе;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виртуальных экскурсий «Моя малая Родина» с использованием презентации.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Срок реализации: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сентябрь – октябрь 2017 года.</a:t>
            </a:r>
          </a:p>
        </p:txBody>
      </p:sp>
    </p:spTree>
    <p:extLst>
      <p:ext uri="{BB962C8B-B14F-4D97-AF65-F5344CB8AC3E}">
        <p14:creationId xmlns:p14="http://schemas.microsoft.com/office/powerpoint/2010/main" val="360937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Улица Никитская</a:t>
            </a:r>
            <a:endParaRPr lang="ru-RU" dirty="0"/>
          </a:p>
        </p:txBody>
      </p:sp>
      <p:pic>
        <p:nvPicPr>
          <p:cNvPr id="6146" name="Picture 2" descr="C:\Users\user\Desktop\Мой род - мой народ\фотки для презентации\улица Никитск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5587513" cy="346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314" y="3445113"/>
            <a:ext cx="5587514" cy="337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805264"/>
            <a:ext cx="4185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  <a:ea typeface="+mj-ea"/>
                <a:cs typeface="+mj-cs"/>
              </a:rPr>
              <a:t>Гостиница </a:t>
            </a:r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Купон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38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0386"/>
            <a:ext cx="8067538" cy="604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7115" y="126833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Фото дома №119</a:t>
            </a:r>
          </a:p>
        </p:txBody>
      </p:sp>
    </p:spTree>
    <p:extLst>
      <p:ext uri="{BB962C8B-B14F-4D97-AF65-F5344CB8AC3E}">
        <p14:creationId xmlns:p14="http://schemas.microsoft.com/office/powerpoint/2010/main" val="367192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488</Words>
  <Application>Microsoft Office PowerPoint</Application>
  <PresentationFormat>Экран (4:3)</PresentationFormat>
  <Paragraphs>80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Государственное казенное общеобразовательное учреждение Калужской области «Калужская школа для детей с ограниченными возможностями здоровья «Гармония» </vt:lpstr>
      <vt:lpstr>Презентация PowerPoint</vt:lpstr>
      <vt:lpstr>Презентация PowerPoint</vt:lpstr>
      <vt:lpstr>Презентация PowerPoint</vt:lpstr>
      <vt:lpstr>Задачи:</vt:lpstr>
      <vt:lpstr>Презентация PowerPoint</vt:lpstr>
      <vt:lpstr> </vt:lpstr>
      <vt:lpstr>Улица Никитская</vt:lpstr>
      <vt:lpstr>Презентация PowerPoint</vt:lpstr>
      <vt:lpstr>Презентация PowerPoint</vt:lpstr>
      <vt:lpstr>Портрет   Екатерины</vt:lpstr>
      <vt:lpstr>Московские  ворота    </vt:lpstr>
      <vt:lpstr>Презентация PowerPoint</vt:lpstr>
      <vt:lpstr>Дом  Домогацких</vt:lpstr>
      <vt:lpstr>Дом  Польман.</vt:lpstr>
      <vt:lpstr>Дом Толстых</vt:lpstr>
      <vt:lpstr>Дом Раковых</vt:lpstr>
      <vt:lpstr>Дом  Билибиных- Чистоклетовых, художественный  музей </vt:lpstr>
      <vt:lpstr>Презентация PowerPoint</vt:lpstr>
      <vt:lpstr>Гостиный двор </vt:lpstr>
      <vt:lpstr>Сквер  им. А.Т. Карпова  </vt:lpstr>
      <vt:lpstr>Никитский храм  </vt:lpstr>
      <vt:lpstr>Вопросы  анкеты: </vt:lpstr>
      <vt:lpstr> </vt:lpstr>
      <vt:lpstr> Заключение</vt:lpstr>
      <vt:lpstr>Презентация PowerPoint</vt:lpstr>
    </vt:vector>
  </TitlesOfParts>
  <Company>slider999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62</cp:revision>
  <dcterms:created xsi:type="dcterms:W3CDTF">2017-10-04T18:43:13Z</dcterms:created>
  <dcterms:modified xsi:type="dcterms:W3CDTF">2019-04-09T21:39:55Z</dcterms:modified>
</cp:coreProperties>
</file>