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DBBA"/>
    <a:srgbClr val="0C5E06"/>
    <a:srgbClr val="FBEEB7"/>
    <a:srgbClr val="E7C3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9100-1E40-4D5E-B3E0-D32B9CA6969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F5E8-6098-4F56-A8F1-E41398766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032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9100-1E40-4D5E-B3E0-D32B9CA6969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F5E8-6098-4F56-A8F1-E41398766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142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9100-1E40-4D5E-B3E0-D32B9CA6969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F5E8-6098-4F56-A8F1-E41398766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784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9100-1E40-4D5E-B3E0-D32B9CA6969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F5E8-6098-4F56-A8F1-E41398766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363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9100-1E40-4D5E-B3E0-D32B9CA6969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F5E8-6098-4F56-A8F1-E41398766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963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9100-1E40-4D5E-B3E0-D32B9CA6969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F5E8-6098-4F56-A8F1-E41398766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738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9100-1E40-4D5E-B3E0-D32B9CA6969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F5E8-6098-4F56-A8F1-E41398766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544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9100-1E40-4D5E-B3E0-D32B9CA6969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F5E8-6098-4F56-A8F1-E41398766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221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9100-1E40-4D5E-B3E0-D32B9CA6969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F5E8-6098-4F56-A8F1-E41398766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841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9100-1E40-4D5E-B3E0-D32B9CA6969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F5E8-6098-4F56-A8F1-E41398766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383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39100-1E40-4D5E-B3E0-D32B9CA6969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F5E8-6098-4F56-A8F1-E41398766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499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39100-1E40-4D5E-B3E0-D32B9CA6969D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3F5E8-6098-4F56-A8F1-E41398766B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226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2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470025"/>
          </a:xfrm>
          <a:ln cmpd="sng">
            <a:solidFill>
              <a:schemeClr val="tx1"/>
            </a:solidFill>
          </a:ln>
          <a:effectLst>
            <a:glow rad="1447800">
              <a:schemeClr val="bg1"/>
            </a:glow>
            <a:outerShdw blurRad="50800" dist="38100" dir="5400000" algn="t" rotWithShape="0">
              <a:prstClr val="black">
                <a:alpha val="40000"/>
              </a:prstClr>
            </a:outerShdw>
            <a:reflection endPos="0" dir="5400000" sy="-100000" algn="bl" rotWithShape="0"/>
          </a:effectLst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  <a:t>Крестьянский </a:t>
            </a:r>
            <a:r>
              <a:rPr lang="ru-RU" sz="48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  <a:t>костюм Воронежской губернии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5968" y="4869160"/>
            <a:ext cx="7772400" cy="1470025"/>
          </a:xfrm>
          <a:prstGeom prst="rect">
            <a:avLst/>
          </a:prstGeom>
          <a:solidFill>
            <a:srgbClr val="FCDBBA">
              <a:alpha val="41961"/>
            </a:srgbClr>
          </a:solidFill>
          <a:ln cmpd="sng">
            <a:noFill/>
          </a:ln>
          <a:effectLst>
            <a:glow rad="101600">
              <a:schemeClr val="bg2">
                <a:alpha val="6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  <a:reflection endPos="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effectLst/>
                <a:latin typeface="Truth" pitchFamily="2" charset="0"/>
                <a:ea typeface="Truth" pitchFamily="2" charset="0"/>
              </a:rPr>
              <a:t>К Занятию по «Тестопластике» группы 2-го года обучения</a:t>
            </a:r>
          </a:p>
          <a:p>
            <a:r>
              <a:rPr lang="ru-RU" sz="1600" dirty="0" smtClean="0">
                <a:effectLst/>
                <a:latin typeface="Truth" pitchFamily="2" charset="0"/>
                <a:ea typeface="Truth" pitchFamily="2" charset="0"/>
              </a:rPr>
              <a:t>По теме: «русский народный костюм»</a:t>
            </a:r>
          </a:p>
          <a:p>
            <a:endParaRPr lang="en-US" sz="1600" dirty="0" smtClean="0">
              <a:effectLst/>
              <a:latin typeface="Truth" pitchFamily="2" charset="0"/>
              <a:ea typeface="Truth" pitchFamily="2" charset="0"/>
            </a:endParaRPr>
          </a:p>
          <a:p>
            <a:pPr algn="r"/>
            <a:r>
              <a:rPr lang="ru-RU" sz="1600" dirty="0" smtClean="0">
                <a:effectLst/>
                <a:latin typeface="Truth" pitchFamily="2" charset="0"/>
                <a:ea typeface="Truth" pitchFamily="2" charset="0"/>
              </a:rPr>
              <a:t>Автор: А.А. Хрыкина</a:t>
            </a:r>
          </a:p>
          <a:p>
            <a:pPr algn="r"/>
            <a:r>
              <a:rPr lang="ru-RU" sz="1600" dirty="0" smtClean="0">
                <a:effectLst/>
                <a:latin typeface="Truth" pitchFamily="2" charset="0"/>
                <a:ea typeface="Truth" pitchFamily="2" charset="0"/>
              </a:rPr>
              <a:t>МБУДО СЮТ №3</a:t>
            </a:r>
          </a:p>
        </p:txBody>
      </p:sp>
    </p:spTree>
    <p:extLst>
      <p:ext uri="{BB962C8B-B14F-4D97-AF65-F5344CB8AC3E}">
        <p14:creationId xmlns:p14="http://schemas.microsoft.com/office/powerpoint/2010/main" val="157201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13287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  <a:t>Костюмы девичьи</a:t>
            </a:r>
            <a:r>
              <a:rPr lang="ru-RU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  <a:t/>
            </a:r>
            <a:br>
              <a:rPr lang="ru-RU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</a:b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648090" y="1015565"/>
            <a:ext cx="2458652" cy="4357651"/>
            <a:chOff x="648090" y="1015565"/>
            <a:chExt cx="2458652" cy="4357651"/>
          </a:xfrm>
        </p:grpSpPr>
        <p:pic>
          <p:nvPicPr>
            <p:cNvPr id="5" name="Рисунок 4" descr="D:\01_СЮТ\01_Персональные\ХАА\Рус нар кост Ворон губ\оссошь Нижнедевицкого.jp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090" y="1015565"/>
              <a:ext cx="2458652" cy="36724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Заголовок 1"/>
            <p:cNvSpPr txBox="1">
              <a:spLocks/>
            </p:cNvSpPr>
            <p:nvPr/>
          </p:nvSpPr>
          <p:spPr>
            <a:xfrm rot="10800000" flipV="1">
              <a:off x="648090" y="4581128"/>
              <a:ext cx="2458652" cy="792088"/>
            </a:xfrm>
            <a:prstGeom prst="rect">
              <a:avLst/>
            </a:prstGeom>
            <a:effectLst/>
          </p:spPr>
          <p:txBody>
            <a:bodyPr vert="horz" lIns="91440" tIns="45720" rIns="91440" bIns="45720" rtlCol="0" anchor="ctr">
              <a:normAutofit fontScale="975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Костюм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девочки</a:t>
              </a:r>
            </a:p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Начало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XX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века</a:t>
              </a:r>
            </a:p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С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.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Россошь</a:t>
              </a:r>
              <a:endParaRPr lang="ru-RU" sz="1200" dirty="0">
                <a:ln w="10160">
                  <a:noFill/>
                  <a:prstDash val="solid"/>
                </a:ln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457725" y="1015565"/>
            <a:ext cx="2458652" cy="4357650"/>
            <a:chOff x="3457725" y="1015565"/>
            <a:chExt cx="2458652" cy="4357650"/>
          </a:xfrm>
        </p:grpSpPr>
        <p:pic>
          <p:nvPicPr>
            <p:cNvPr id="8" name="Рисунок 7" descr="D:\01_СЮТ\01_Персональные\ХАА\Рус нар кост Ворон губ\Венец— девичий головной убо.jpg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1880" y="1015565"/>
              <a:ext cx="2424497" cy="36578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Заголовок 1"/>
            <p:cNvSpPr txBox="1">
              <a:spLocks/>
            </p:cNvSpPr>
            <p:nvPr/>
          </p:nvSpPr>
          <p:spPr>
            <a:xfrm rot="10800000" flipV="1">
              <a:off x="3457725" y="4581127"/>
              <a:ext cx="2458652" cy="792088"/>
            </a:xfrm>
            <a:prstGeom prst="rect">
              <a:avLst/>
            </a:prstGeom>
            <a:effectLst/>
          </p:spPr>
          <p:txBody>
            <a:bodyPr vert="horz" lIns="91440" tIns="45720" rIns="91440" bIns="45720" rtlCol="0" anchor="ctr">
              <a:normAutofit fontScale="975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девичий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головной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убор "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Венец"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Конец XIX- начало XX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века.</a:t>
              </a:r>
            </a:p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С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. Новая Ольшанка </a:t>
              </a:r>
              <a:endParaRPr lang="ru-RU" sz="1200" dirty="0">
                <a:ln w="10160">
                  <a:noFill/>
                  <a:prstDash val="solid"/>
                </a:ln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195408" y="1015565"/>
            <a:ext cx="2458652" cy="4357650"/>
            <a:chOff x="6195408" y="1015565"/>
            <a:chExt cx="2458652" cy="4357650"/>
          </a:xfrm>
        </p:grpSpPr>
        <p:pic>
          <p:nvPicPr>
            <p:cNvPr id="10" name="Рисунок 9" descr="D:\01_СЮТ\01_Персональные\ХАА\Рус нар кост Ворон губ\дев празд села Клеповка.jpg"/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4" t="8842" r="-1314" b="5727"/>
            <a:stretch/>
          </p:blipFill>
          <p:spPr bwMode="auto">
            <a:xfrm>
              <a:off x="6323436" y="1015565"/>
              <a:ext cx="2202597" cy="36724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Заголовок 1"/>
            <p:cNvSpPr txBox="1">
              <a:spLocks/>
            </p:cNvSpPr>
            <p:nvPr/>
          </p:nvSpPr>
          <p:spPr>
            <a:xfrm rot="10800000" flipV="1">
              <a:off x="6195408" y="4581127"/>
              <a:ext cx="2458652" cy="792088"/>
            </a:xfrm>
            <a:prstGeom prst="rect">
              <a:avLst/>
            </a:prstGeom>
            <a:effectLst/>
          </p:spPr>
          <p:txBody>
            <a:bodyPr vert="horz" lIns="91440" tIns="45720" rIns="91440" bIns="45720" rtlCol="0" anchor="ctr">
              <a:normAutofit fontScale="975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девичий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головной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убор "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Венец"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Конец XIX- начало XX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века.</a:t>
              </a:r>
            </a:p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С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. Новая Ольшанка </a:t>
              </a:r>
              <a:endParaRPr lang="ru-RU" sz="1200" dirty="0">
                <a:ln w="10160">
                  <a:noFill/>
                  <a:prstDash val="solid"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176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  <a:t>Костюмы праздничные</a:t>
            </a: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6224351" y="980728"/>
            <a:ext cx="2304256" cy="4536504"/>
            <a:chOff x="6372200" y="980728"/>
            <a:chExt cx="2304256" cy="4536504"/>
          </a:xfrm>
        </p:grpSpPr>
        <p:pic>
          <p:nvPicPr>
            <p:cNvPr id="5" name="Рисунок 4" descr="D:\01_СЮТ\01_Персональные\ХАА\Рус нар кост Ворон губ\убаха с «золотым ремнем». Конец Х1Х-начало XX века. С. Афанасьевка Бирюченского уезда. Из коллекции ВОКМ..jpg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5226" y="980728"/>
              <a:ext cx="2189222" cy="380557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Заголовок 1"/>
            <p:cNvSpPr txBox="1">
              <a:spLocks/>
            </p:cNvSpPr>
            <p:nvPr/>
          </p:nvSpPr>
          <p:spPr>
            <a:xfrm rot="10800000" flipV="1">
              <a:off x="6372200" y="4725144"/>
              <a:ext cx="2304256" cy="792088"/>
            </a:xfrm>
            <a:prstGeom prst="rect">
              <a:avLst/>
            </a:prstGeom>
            <a:effectLst/>
          </p:spPr>
          <p:txBody>
            <a:bodyPr vert="horz" lIns="91440" tIns="45720" rIns="91440" bIns="45720" rtlCol="0" anchor="ctr">
              <a:normAutofit fontScale="97500"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Женский праздничный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костюм</a:t>
              </a:r>
            </a:p>
            <a:p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Рубаха с «золотым ремнем» Начало XX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века</a:t>
              </a:r>
            </a:p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С. Афанасьевка </a:t>
              </a:r>
              <a:endParaRPr lang="ru-RU" sz="1200" dirty="0">
                <a:ln w="10160">
                  <a:noFill/>
                  <a:prstDash val="solid"/>
                </a:ln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488047" y="987627"/>
            <a:ext cx="2304256" cy="4457597"/>
            <a:chOff x="3635896" y="987627"/>
            <a:chExt cx="2304256" cy="4457597"/>
          </a:xfrm>
        </p:grpSpPr>
        <p:pic>
          <p:nvPicPr>
            <p:cNvPr id="9" name="Рисунок 8" descr="D:\01_СЮТ\01_Персональные\ХАА\Рус нар кост Ворон губ\С. Шубное Острогожского уез.jpg"/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32" r="21898"/>
            <a:stretch/>
          </p:blipFill>
          <p:spPr bwMode="auto">
            <a:xfrm>
              <a:off x="3635896" y="987627"/>
              <a:ext cx="2232248" cy="379867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Заголовок 1"/>
            <p:cNvSpPr txBox="1">
              <a:spLocks/>
            </p:cNvSpPr>
            <p:nvPr/>
          </p:nvSpPr>
          <p:spPr>
            <a:xfrm rot="10800000" flipV="1">
              <a:off x="3635896" y="4653136"/>
              <a:ext cx="2304256" cy="792088"/>
            </a:xfrm>
            <a:prstGeom prst="rect">
              <a:avLst/>
            </a:prstGeom>
            <a:effectLst/>
          </p:spPr>
          <p:txBody>
            <a:bodyPr vert="horz" lIns="91440" tIns="45720" rIns="91440" bIns="45720" rtlCol="0" anchor="ctr">
              <a:normAutofit fontScale="975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Женский праздничный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костюм</a:t>
              </a:r>
            </a:p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Начало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XX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века</a:t>
              </a:r>
            </a:p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С. Шубное </a:t>
              </a:r>
              <a:endParaRPr lang="ru-RU" sz="1200" dirty="0">
                <a:ln w="10160">
                  <a:noFill/>
                  <a:prstDash val="solid"/>
                </a:ln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83568" y="987740"/>
            <a:ext cx="2304256" cy="4457484"/>
            <a:chOff x="831417" y="987740"/>
            <a:chExt cx="2304256" cy="4457484"/>
          </a:xfrm>
        </p:grpSpPr>
        <p:pic>
          <p:nvPicPr>
            <p:cNvPr id="12" name="Рисунок 11" descr="D:\01_СЮТ\01_Персональные\ХАА\Рус нар кост Ворон губ\Россошь Нижнедевицкого уезда.jpg"/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43" t="1230" r="5181" b="1230"/>
            <a:stretch/>
          </p:blipFill>
          <p:spPr bwMode="auto">
            <a:xfrm>
              <a:off x="971600" y="987740"/>
              <a:ext cx="2023890" cy="379867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Заголовок 1"/>
            <p:cNvSpPr txBox="1">
              <a:spLocks/>
            </p:cNvSpPr>
            <p:nvPr/>
          </p:nvSpPr>
          <p:spPr>
            <a:xfrm rot="10800000" flipV="1">
              <a:off x="831417" y="4653136"/>
              <a:ext cx="2304256" cy="792088"/>
            </a:xfrm>
            <a:prstGeom prst="rect">
              <a:avLst/>
            </a:prstGeom>
            <a:effectLst/>
          </p:spPr>
          <p:txBody>
            <a:bodyPr vert="horz" lIns="91440" tIns="45720" rIns="91440" bIns="45720" rtlCol="0" anchor="ctr">
              <a:normAutofit fontScale="975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Женский праздничный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костюм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Конец XIX-начало XX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века</a:t>
              </a:r>
            </a:p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С. Россошь</a:t>
              </a:r>
              <a:endParaRPr lang="ru-RU" sz="1200" dirty="0">
                <a:ln w="10160">
                  <a:noFill/>
                  <a:prstDash val="solid"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8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-273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  <a:t>Костюмы праздничные</a:t>
            </a:r>
            <a:r>
              <a:rPr lang="ru-RU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  <a:t/>
            </a:r>
            <a:br>
              <a:rPr lang="ru-RU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</a:b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6274262" y="764705"/>
            <a:ext cx="2304256" cy="4824536"/>
            <a:chOff x="683568" y="764704"/>
            <a:chExt cx="2304256" cy="4824536"/>
          </a:xfrm>
        </p:grpSpPr>
        <p:pic>
          <p:nvPicPr>
            <p:cNvPr id="2051" name="Picture 3" descr="D:\01_СЮТ\01_Персональные\ХАА\2013-2014\по тесту\Рус нар кост Ворон губ\Женский праздничный костюм. Конец Х1Х-началоХХ века. С. Веселое Бирюченского уезда. Из коллекции ВОКМ.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91" t="5342" r="14871"/>
            <a:stretch/>
          </p:blipFill>
          <p:spPr bwMode="auto">
            <a:xfrm>
              <a:off x="747686" y="764704"/>
              <a:ext cx="2142200" cy="4201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Заголовок 1"/>
            <p:cNvSpPr txBox="1">
              <a:spLocks/>
            </p:cNvSpPr>
            <p:nvPr/>
          </p:nvSpPr>
          <p:spPr>
            <a:xfrm rot="10800000" flipV="1">
              <a:off x="683568" y="4797152"/>
              <a:ext cx="2304256" cy="792088"/>
            </a:xfrm>
            <a:prstGeom prst="rect">
              <a:avLst/>
            </a:prstGeom>
            <a:effectLst/>
          </p:spPr>
          <p:txBody>
            <a:bodyPr vert="horz" lIns="91440" tIns="45720" rIns="91440" bIns="45720" rtlCol="0" anchor="ctr">
              <a:normAutofit fontScale="975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Женский праздничный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костюм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Конец Х1Х-началоХХ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века</a:t>
              </a:r>
            </a:p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С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. Веселое</a:t>
              </a:r>
              <a:endParaRPr lang="ru-RU" sz="1200" dirty="0">
                <a:ln w="10160">
                  <a:noFill/>
                  <a:prstDash val="solid"/>
                </a:ln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755576" y="764704"/>
            <a:ext cx="2312345" cy="4824536"/>
            <a:chOff x="3652062" y="764704"/>
            <a:chExt cx="2312345" cy="4824536"/>
          </a:xfrm>
        </p:grpSpPr>
        <p:pic>
          <p:nvPicPr>
            <p:cNvPr id="2052" name="Picture 4" descr="D:\01_СЮТ\01_Персональные\ХАА\2013-2014\по тесту\Рус нар кост Ворон губ\Медово Богучарского уе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13" r="4181"/>
            <a:stretch/>
          </p:blipFill>
          <p:spPr bwMode="auto">
            <a:xfrm>
              <a:off x="3669174" y="764704"/>
              <a:ext cx="2295233" cy="4201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Заголовок 1"/>
            <p:cNvSpPr txBox="1">
              <a:spLocks/>
            </p:cNvSpPr>
            <p:nvPr/>
          </p:nvSpPr>
          <p:spPr>
            <a:xfrm rot="10800000" flipV="1">
              <a:off x="3652062" y="4797152"/>
              <a:ext cx="2304256" cy="792088"/>
            </a:xfrm>
            <a:prstGeom prst="rect">
              <a:avLst/>
            </a:prstGeom>
            <a:effectLst/>
          </p:spPr>
          <p:txBody>
            <a:bodyPr vert="horz" lIns="91440" tIns="45720" rIns="91440" bIns="45720" rtlCol="0" anchor="ctr">
              <a:normAutofit fontScale="975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Женский праздничный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костюм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Конец Х1Х-началоХХ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века</a:t>
              </a:r>
            </a:p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С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. </a:t>
              </a:r>
              <a:r>
                <a:rPr lang="ru-RU" sz="1200" dirty="0" err="1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Медовка</a:t>
              </a:r>
              <a:endParaRPr lang="ru-RU" sz="1200" dirty="0">
                <a:ln w="10160">
                  <a:noFill/>
                  <a:prstDash val="solid"/>
                </a:ln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563888" y="764703"/>
            <a:ext cx="2317582" cy="4824537"/>
            <a:chOff x="6444208" y="764703"/>
            <a:chExt cx="2317582" cy="4824537"/>
          </a:xfrm>
        </p:grpSpPr>
        <p:pic>
          <p:nvPicPr>
            <p:cNvPr id="2053" name="Picture 5" descr="D:\01_СЮТ\01_Персональные\ХАА\2013-2014\по тесту\Рус нар кост Ворон губ\остр у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08" t="3174" r="6938"/>
            <a:stretch/>
          </p:blipFill>
          <p:spPr bwMode="auto">
            <a:xfrm>
              <a:off x="6444208" y="764703"/>
              <a:ext cx="2317582" cy="4201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Заголовок 1"/>
            <p:cNvSpPr txBox="1">
              <a:spLocks/>
            </p:cNvSpPr>
            <p:nvPr/>
          </p:nvSpPr>
          <p:spPr>
            <a:xfrm rot="10800000" flipV="1">
              <a:off x="6450871" y="4797152"/>
              <a:ext cx="2304256" cy="792088"/>
            </a:xfrm>
            <a:prstGeom prst="rect">
              <a:avLst/>
            </a:prstGeom>
            <a:effectLst/>
          </p:spPr>
          <p:txBody>
            <a:bodyPr vert="horz" lIns="91440" tIns="45720" rIns="91440" bIns="45720" rtlCol="0" anchor="ctr">
              <a:normAutofit fontScale="975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Женский праздничный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костюм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Конец Х1Х-началоХХ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века</a:t>
              </a:r>
            </a:p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Острогожский уезд</a:t>
              </a:r>
              <a:endParaRPr lang="ru-RU" sz="1200" dirty="0">
                <a:ln w="10160">
                  <a:noFill/>
                  <a:prstDash val="solid"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295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467544" y="-2434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pc="5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  <a:t>Венчальный и свадебный костюм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5436096" y="692696"/>
            <a:ext cx="2954206" cy="4968552"/>
            <a:chOff x="5436096" y="692696"/>
            <a:chExt cx="2954206" cy="4968552"/>
          </a:xfrm>
        </p:grpSpPr>
        <p:pic>
          <p:nvPicPr>
            <p:cNvPr id="10" name="Рисунок 9" descr="D:\01_СЮТ\01_Персональные\ХАА\Рус нар кост Ворон губ\. Афанасьевка Бирюченско.jpg"/>
            <p:cNvPicPr/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436096" y="692696"/>
              <a:ext cx="2954206" cy="4412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Заголовок 1"/>
            <p:cNvSpPr txBox="1">
              <a:spLocks/>
            </p:cNvSpPr>
            <p:nvPr/>
          </p:nvSpPr>
          <p:spPr>
            <a:xfrm rot="10800000" flipV="1">
              <a:off x="5436096" y="4869160"/>
              <a:ext cx="2954206" cy="792088"/>
            </a:xfrm>
            <a:prstGeom prst="rect">
              <a:avLst/>
            </a:prstGeom>
            <a:effectLst/>
          </p:spPr>
          <p:txBody>
            <a:bodyPr vert="horz" lIns="91440" tIns="45720" rIns="91440" bIns="45720" rtlCol="0" anchor="ctr">
              <a:normAutofit fontScale="975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Начало XX в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. 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Воронежская </a:t>
              </a:r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губерния</a:t>
              </a:r>
            </a:p>
            <a:p>
              <a:r>
                <a:rPr lang="ru-RU" sz="1200" dirty="0" smtClean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Бирюченскии </a:t>
              </a:r>
              <a:r>
                <a:rPr lang="ru-RU" sz="1200" dirty="0">
                  <a:ln w="10160">
                    <a:noFill/>
                    <a:prstDash val="solid"/>
                  </a:ln>
                  <a:latin typeface="Truth" pitchFamily="2" charset="0"/>
                  <a:ea typeface="Truth" pitchFamily="2" charset="0"/>
                </a:rPr>
                <a:t>уезд, с. Афанасьевка</a:t>
              </a:r>
              <a:endParaRPr lang="ru-RU" sz="1200" dirty="0">
                <a:ln w="10160">
                  <a:noFill/>
                  <a:prstDash val="solid"/>
                </a:ln>
              </a:endParaRPr>
            </a:p>
          </p:txBody>
        </p:sp>
      </p:grpSp>
      <p:pic>
        <p:nvPicPr>
          <p:cNvPr id="12" name="Picture 2" descr="D:\01_СЮТ\01_Персональные\ХАА\2013-2014\по тесту\Рус нар кост Ворон губ\девич венч кос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92695"/>
            <a:ext cx="2427034" cy="431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01_СЮТ\01_Персональные\ХАА\2013-2014\по тесту\Рус нар кост Ворон губ\девич венч кост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304256" cy="454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 rot="10800000" flipV="1">
            <a:off x="1401770" y="4869160"/>
            <a:ext cx="2954206" cy="79208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 smtClean="0">
                <a:ln w="10160">
                  <a:noFill/>
                  <a:prstDash val="solid"/>
                </a:ln>
                <a:latin typeface="Truth" pitchFamily="2" charset="0"/>
                <a:ea typeface="Truth" pitchFamily="2" charset="0"/>
              </a:rPr>
              <a:t>Девичья венчальная одежда. Сарафан</a:t>
            </a:r>
            <a:endParaRPr lang="ru-RU" sz="1200" dirty="0">
              <a:ln w="10160">
                <a:noFill/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54985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01_СЮТ\01_Персональные\ХАА\2013-2014\по тесту\Рус нар кост Ворон губ\костюм новобрачно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523" y="817680"/>
            <a:ext cx="2806849" cy="430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67544" y="2461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pc="5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  <a:t>Костюмы свадебные</a:t>
            </a:r>
            <a:br>
              <a:rPr lang="ru-RU" b="1" spc="5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</a:br>
            <a:endParaRPr lang="ru-RU" dirty="0"/>
          </a:p>
        </p:txBody>
      </p:sp>
      <p:pic>
        <p:nvPicPr>
          <p:cNvPr id="13" name="Picture 3" descr="D:\01_СЮТ\01_Персональные\ХАА\2013-2014\по тесту\Рус нар кост Ворон губ\«Наборная» понева, вид сзади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61393"/>
            <a:ext cx="1915588" cy="365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01_СЮТ\01_Персональные\ХАА\2013-2014\по тесту\Рус нар кост Ворон губ\image0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835" y="1484785"/>
            <a:ext cx="2905943" cy="371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75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467544" y="-90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  <a:t>Свадебный головной убор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1"/>
            <a:ext cx="2601671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926161"/>
            <a:ext cx="3813944" cy="4087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 rot="10800000" flipV="1">
            <a:off x="2878873" y="4869160"/>
            <a:ext cx="2954206" cy="79208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 smtClean="0">
                <a:ln w="10160">
                  <a:noFill/>
                  <a:prstDash val="solid"/>
                </a:ln>
                <a:latin typeface="Truth" pitchFamily="2" charset="0"/>
                <a:ea typeface="Truth" pitchFamily="2" charset="0"/>
              </a:rPr>
              <a:t>«СОРОКА»</a:t>
            </a:r>
            <a:endParaRPr lang="ru-RU" sz="1200" dirty="0">
              <a:ln w="10160">
                <a:noFill/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1985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2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648073"/>
          </a:xfrm>
          <a:noFill/>
          <a:ln cmpd="sng">
            <a:noFill/>
          </a:ln>
          <a:effectLst>
            <a:glow rad="1447800">
              <a:schemeClr val="bg1"/>
            </a:glow>
            <a:outerShdw blurRad="50800" dist="38100" dir="5400000" algn="t" rotWithShape="0">
              <a:prstClr val="black">
                <a:alpha val="40000"/>
              </a:prstClr>
            </a:outerShdw>
            <a:reflection endPos="0" dir="5400000" sy="-100000" algn="bl" rotWithShape="0"/>
          </a:effectLst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uth" pitchFamily="2" charset="0"/>
                <a:ea typeface="Truth" pitchFamily="2" charset="0"/>
              </a:rPr>
              <a:t>Спасибо за внимание</a:t>
            </a:r>
            <a:endParaRPr lang="ru-RU" sz="48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uth" pitchFamily="2" charset="0"/>
              <a:ea typeface="Trut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53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171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Крестьянский костюм Воронежской губернии</vt:lpstr>
      <vt:lpstr>Костюмы девичьи </vt:lpstr>
      <vt:lpstr>Костюмы праздничные</vt:lpstr>
      <vt:lpstr>Костюмы праздничные 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sut3</dc:creator>
  <cp:lastModifiedBy>BAU</cp:lastModifiedBy>
  <cp:revision>19</cp:revision>
  <dcterms:created xsi:type="dcterms:W3CDTF">2013-03-15T05:07:13Z</dcterms:created>
  <dcterms:modified xsi:type="dcterms:W3CDTF">2019-10-15T13:06:38Z</dcterms:modified>
</cp:coreProperties>
</file>