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82" r:id="rId1"/>
  </p:sldMasterIdLst>
  <p:notesMasterIdLst>
    <p:notesMasterId r:id="rId18"/>
  </p:notesMasterIdLst>
  <p:sldIdLst>
    <p:sldId id="294" r:id="rId2"/>
    <p:sldId id="257" r:id="rId3"/>
    <p:sldId id="299" r:id="rId4"/>
    <p:sldId id="259" r:id="rId5"/>
    <p:sldId id="295" r:id="rId6"/>
    <p:sldId id="298" r:id="rId7"/>
    <p:sldId id="296" r:id="rId8"/>
    <p:sldId id="297" r:id="rId9"/>
    <p:sldId id="260" r:id="rId10"/>
    <p:sldId id="262" r:id="rId11"/>
    <p:sldId id="263" r:id="rId12"/>
    <p:sldId id="264" r:id="rId13"/>
    <p:sldId id="265" r:id="rId14"/>
    <p:sldId id="266" r:id="rId15"/>
    <p:sldId id="300" r:id="rId16"/>
    <p:sldId id="256" r:id="rId17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9AA0A6"/>
          </p15:clr>
        </p15:guide>
        <p15:guide id="2" pos="2880">
          <p15:clr>
            <a:srgbClr val="9AA0A6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D96CB611-A11E-4BD9-95DD-FF7FB8792EB1}">
  <a:tblStyle styleId="{D96CB611-A11E-4BD9-95DD-FF7FB8792EB1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458" autoAdjust="0"/>
  </p:normalViewPr>
  <p:slideViewPr>
    <p:cSldViewPr snapToGrid="0">
      <p:cViewPr varScale="1">
        <p:scale>
          <a:sx n="135" d="100"/>
          <a:sy n="135" d="100"/>
        </p:scale>
        <p:origin x="96" y="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diagrams/_rels/drawing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9D19268-5B0D-4501-8B1D-2C1CFBDD7D37}" type="doc">
      <dgm:prSet loTypeId="urn:microsoft.com/office/officeart/2008/layout/PictureStrips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4CC0A6A-36D4-4499-94CA-9EAE70F43770}">
      <dgm:prSet custT="1"/>
      <dgm:spPr/>
      <dgm:t>
        <a:bodyPr/>
        <a:lstStyle/>
        <a:p>
          <a:pPr rtl="0"/>
          <a:r>
            <a:rPr lang="ru-RU" sz="1400" b="0" i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Беседа с элементами рассказа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505374A-0A08-4793-951F-B5ADE039BDD8}" type="parTrans" cxnId="{02545D04-6A6A-4F73-A465-B6539BCD9FCB}">
      <dgm:prSet/>
      <dgm:spPr/>
      <dgm:t>
        <a:bodyPr/>
        <a:lstStyle/>
        <a:p>
          <a:endParaRPr lang="ru-RU"/>
        </a:p>
      </dgm:t>
    </dgm:pt>
    <dgm:pt modelId="{77FFB677-A61B-4003-A06E-B2768CA6F432}" type="sibTrans" cxnId="{02545D04-6A6A-4F73-A465-B6539BCD9FCB}">
      <dgm:prSet/>
      <dgm:spPr/>
      <dgm:t>
        <a:bodyPr/>
        <a:lstStyle/>
        <a:p>
          <a:endParaRPr lang="ru-RU"/>
        </a:p>
      </dgm:t>
    </dgm:pt>
    <dgm:pt modelId="{9331EE27-DAA2-461D-9AB8-756B5F9A80A4}">
      <dgm:prSet custT="1"/>
      <dgm:spPr/>
      <dgm:t>
        <a:bodyPr/>
        <a:lstStyle/>
        <a:p>
          <a:pPr rtl="0"/>
          <a:r>
            <a:rPr lang="ru-RU" sz="1400" b="0" i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Работа в парах</a:t>
          </a:r>
          <a:endParaRPr lang="ru-RU" sz="1400" b="0" i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1D5A440-F923-4C2B-AF01-723557230D05}" type="sibTrans" cxnId="{BEB93AC0-F811-40F4-BD89-8240087CCC4D}">
      <dgm:prSet/>
      <dgm:spPr/>
      <dgm:t>
        <a:bodyPr/>
        <a:lstStyle/>
        <a:p>
          <a:endParaRPr lang="ru-RU"/>
        </a:p>
      </dgm:t>
    </dgm:pt>
    <dgm:pt modelId="{DABD6FF2-75EF-4C6C-973A-3CCB136DF11B}" type="parTrans" cxnId="{BEB93AC0-F811-40F4-BD89-8240087CCC4D}">
      <dgm:prSet/>
      <dgm:spPr/>
      <dgm:t>
        <a:bodyPr/>
        <a:lstStyle/>
        <a:p>
          <a:endParaRPr lang="ru-RU"/>
        </a:p>
      </dgm:t>
    </dgm:pt>
    <dgm:pt modelId="{7AE87D1B-A902-4924-9F21-8652F2E50A86}">
      <dgm:prSet custT="1"/>
      <dgm:spPr/>
      <dgm:t>
        <a:bodyPr/>
        <a:lstStyle/>
        <a:p>
          <a:r>
            <a:rPr lang="ru-RU" sz="1400" b="0" i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Практическая работа (приготовление настоя, </a:t>
          </a:r>
          <a:r>
            <a:rPr lang="ru-RU" sz="1400" b="0" i="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микроскопирование</a:t>
          </a:r>
          <a:r>
            <a:rPr lang="ru-RU" sz="1400" b="0" i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</a:t>
          </a:r>
          <a:endParaRPr lang="ru-RU" sz="1400" b="0" i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BAAC399-4594-445A-8F79-3A5E523AEA9D}" type="parTrans" cxnId="{04DC010B-3782-4726-A0C5-E1446010A14F}">
      <dgm:prSet/>
      <dgm:spPr/>
      <dgm:t>
        <a:bodyPr/>
        <a:lstStyle/>
        <a:p>
          <a:endParaRPr lang="ru-RU"/>
        </a:p>
      </dgm:t>
    </dgm:pt>
    <dgm:pt modelId="{B9884399-2E3F-471D-A44D-7EF6980617D2}" type="sibTrans" cxnId="{04DC010B-3782-4726-A0C5-E1446010A14F}">
      <dgm:prSet/>
      <dgm:spPr/>
      <dgm:t>
        <a:bodyPr/>
        <a:lstStyle/>
        <a:p>
          <a:endParaRPr lang="ru-RU"/>
        </a:p>
      </dgm:t>
    </dgm:pt>
    <dgm:pt modelId="{C2AA4C9B-DC70-4A53-A76C-E94478E79206}">
      <dgm:prSet custT="1"/>
      <dgm:spPr/>
      <dgm:t>
        <a:bodyPr/>
        <a:lstStyle/>
        <a:p>
          <a:pPr rtl="0"/>
          <a:r>
            <a:rPr lang="ru-RU" sz="1400" b="0" i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Демонстрация</a:t>
          </a:r>
          <a:endParaRPr lang="ru-RU" sz="1400" b="0" i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32368D2-CCFD-4F3D-8A75-1CE3700EE2C9}" type="parTrans" cxnId="{34A48DBD-55D6-4791-95E9-AC01B992247D}">
      <dgm:prSet/>
      <dgm:spPr/>
      <dgm:t>
        <a:bodyPr/>
        <a:lstStyle/>
        <a:p>
          <a:endParaRPr lang="ru-RU"/>
        </a:p>
      </dgm:t>
    </dgm:pt>
    <dgm:pt modelId="{DCB9E30D-52EA-42C4-9952-3B8BD994FCCC}" type="sibTrans" cxnId="{34A48DBD-55D6-4791-95E9-AC01B992247D}">
      <dgm:prSet/>
      <dgm:spPr/>
      <dgm:t>
        <a:bodyPr/>
        <a:lstStyle/>
        <a:p>
          <a:endParaRPr lang="ru-RU"/>
        </a:p>
      </dgm:t>
    </dgm:pt>
    <dgm:pt modelId="{221C1B7F-550D-42F5-8E09-70C66C09856D}">
      <dgm:prSet custT="1"/>
      <dgm:spPr/>
      <dgm:t>
        <a:bodyPr/>
        <a:lstStyle/>
        <a:p>
          <a:r>
            <a:rPr lang="ru-RU" sz="1400" b="0" i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Фронтальный опрос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2FB88B1-4F0A-415F-B82A-17EEDE6F233C}" type="parTrans" cxnId="{69680F71-EB9D-4DDF-8CA0-CED69A72E90F}">
      <dgm:prSet/>
      <dgm:spPr/>
      <dgm:t>
        <a:bodyPr/>
        <a:lstStyle/>
        <a:p>
          <a:endParaRPr lang="ru-RU"/>
        </a:p>
      </dgm:t>
    </dgm:pt>
    <dgm:pt modelId="{01242CE2-E097-4016-944E-485E7FAB30F4}" type="sibTrans" cxnId="{69680F71-EB9D-4DDF-8CA0-CED69A72E90F}">
      <dgm:prSet/>
      <dgm:spPr/>
      <dgm:t>
        <a:bodyPr/>
        <a:lstStyle/>
        <a:p>
          <a:endParaRPr lang="ru-RU"/>
        </a:p>
      </dgm:t>
    </dgm:pt>
    <dgm:pt modelId="{A2690E8C-D0F7-4793-8098-1F66BF860FF3}" type="pres">
      <dgm:prSet presAssocID="{29D19268-5B0D-4501-8B1D-2C1CFBDD7D37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3C442F7-A0F3-4FA2-A43B-EF6D5A79E24D}" type="pres">
      <dgm:prSet presAssocID="{221C1B7F-550D-42F5-8E09-70C66C09856D}" presName="composite" presStyleCnt="0"/>
      <dgm:spPr/>
    </dgm:pt>
    <dgm:pt modelId="{F144F56B-E2DE-4BC0-BD5A-F91D02D8A0CC}" type="pres">
      <dgm:prSet presAssocID="{221C1B7F-550D-42F5-8E09-70C66C09856D}" presName="rect1" presStyleLbl="trAlignAcc1" presStyleIdx="0" presStyleCnt="5" custLinFactNeighborX="-65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EFCA0DB-80FF-46A9-8A0E-0013F9565C06}" type="pres">
      <dgm:prSet presAssocID="{221C1B7F-550D-42F5-8E09-70C66C09856D}" presName="rect2" presStyleLbl="fgImgPlace1" presStyleIdx="0" presStyleCnt="5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448BC248-8AC1-4545-8877-7776B84B99A6}" type="pres">
      <dgm:prSet presAssocID="{01242CE2-E097-4016-944E-485E7FAB30F4}" presName="sibTrans" presStyleCnt="0"/>
      <dgm:spPr/>
    </dgm:pt>
    <dgm:pt modelId="{D938FA2A-8487-4F9C-9221-603AA13BBD93}" type="pres">
      <dgm:prSet presAssocID="{24CC0A6A-36D4-4499-94CA-9EAE70F43770}" presName="composite" presStyleCnt="0"/>
      <dgm:spPr/>
      <dgm:t>
        <a:bodyPr/>
        <a:lstStyle/>
        <a:p>
          <a:endParaRPr lang="ru-RU"/>
        </a:p>
      </dgm:t>
    </dgm:pt>
    <dgm:pt modelId="{2EE555B1-9AE6-44FC-B0AD-3876DD2B47A7}" type="pres">
      <dgm:prSet presAssocID="{24CC0A6A-36D4-4499-94CA-9EAE70F43770}" presName="rect1" presStyleLbl="trAlignAcc1" presStyleIdx="1" presStyleCnt="5" custLinFactNeighborX="658" custLinFactNeighborY="491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ACCC99-981E-45B9-8D4F-6383DDC5597A}" type="pres">
      <dgm:prSet presAssocID="{24CC0A6A-36D4-4499-94CA-9EAE70F43770}" presName="rect2" presStyleLbl="fgImgPlace1" presStyleIdx="1" presStyleCnt="5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5E3A3E4A-389E-4044-A05A-7D8BF1F8D159}" type="pres">
      <dgm:prSet presAssocID="{77FFB677-A61B-4003-A06E-B2768CA6F432}" presName="sibTrans" presStyleCnt="0"/>
      <dgm:spPr/>
      <dgm:t>
        <a:bodyPr/>
        <a:lstStyle/>
        <a:p>
          <a:endParaRPr lang="ru-RU"/>
        </a:p>
      </dgm:t>
    </dgm:pt>
    <dgm:pt modelId="{EDE6A5F2-83F0-4BC8-8738-F7C8BB670EDF}" type="pres">
      <dgm:prSet presAssocID="{9331EE27-DAA2-461D-9AB8-756B5F9A80A4}" presName="composite" presStyleCnt="0"/>
      <dgm:spPr/>
      <dgm:t>
        <a:bodyPr/>
        <a:lstStyle/>
        <a:p>
          <a:endParaRPr lang="ru-RU"/>
        </a:p>
      </dgm:t>
    </dgm:pt>
    <dgm:pt modelId="{C2271D50-87B6-4988-AE06-FF89784CCADC}" type="pres">
      <dgm:prSet presAssocID="{9331EE27-DAA2-461D-9AB8-756B5F9A80A4}" presName="rect1" presStyleLbl="trAlignAcc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234FD1-69DB-432B-8928-D844955AA0C9}" type="pres">
      <dgm:prSet presAssocID="{9331EE27-DAA2-461D-9AB8-756B5F9A80A4}" presName="rect2" presStyleLbl="fgImgPlace1" presStyleIdx="2" presStyleCnt="5" custLinFactNeighborX="3009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9CB0B06A-4ED8-4B2A-9262-4077E322282D}" type="pres">
      <dgm:prSet presAssocID="{E1D5A440-F923-4C2B-AF01-723557230D05}" presName="sibTrans" presStyleCnt="0"/>
      <dgm:spPr/>
      <dgm:t>
        <a:bodyPr/>
        <a:lstStyle/>
        <a:p>
          <a:endParaRPr lang="ru-RU"/>
        </a:p>
      </dgm:t>
    </dgm:pt>
    <dgm:pt modelId="{2F6C1511-CC32-456B-8E0F-23DDA8DEF36E}" type="pres">
      <dgm:prSet presAssocID="{C2AA4C9B-DC70-4A53-A76C-E94478E79206}" presName="composite" presStyleCnt="0"/>
      <dgm:spPr/>
      <dgm:t>
        <a:bodyPr/>
        <a:lstStyle/>
        <a:p>
          <a:endParaRPr lang="ru-RU"/>
        </a:p>
      </dgm:t>
    </dgm:pt>
    <dgm:pt modelId="{C9054CFB-57F7-4F64-B096-341774902365}" type="pres">
      <dgm:prSet presAssocID="{C2AA4C9B-DC70-4A53-A76C-E94478E79206}" presName="rect1" presStyleLbl="trAlignAcc1" presStyleIdx="3" presStyleCnt="5" custLinFactNeighborX="-65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1FDD7C-953D-4906-BEF7-D23602AA6618}" type="pres">
      <dgm:prSet presAssocID="{C2AA4C9B-DC70-4A53-A76C-E94478E79206}" presName="rect2" presStyleLbl="fgImgPlace1" presStyleIdx="3" presStyleCnt="5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CBCA7393-74F5-4926-9689-159BFAC9AD3C}" type="pres">
      <dgm:prSet presAssocID="{DCB9E30D-52EA-42C4-9952-3B8BD994FCCC}" presName="sibTrans" presStyleCnt="0"/>
      <dgm:spPr/>
      <dgm:t>
        <a:bodyPr/>
        <a:lstStyle/>
        <a:p>
          <a:endParaRPr lang="ru-RU"/>
        </a:p>
      </dgm:t>
    </dgm:pt>
    <dgm:pt modelId="{6E189D3C-84A1-4A7E-BB4A-C7185BBFF338}" type="pres">
      <dgm:prSet presAssocID="{7AE87D1B-A902-4924-9F21-8652F2E50A86}" presName="composite" presStyleCnt="0"/>
      <dgm:spPr/>
      <dgm:t>
        <a:bodyPr/>
        <a:lstStyle/>
        <a:p>
          <a:endParaRPr lang="ru-RU"/>
        </a:p>
      </dgm:t>
    </dgm:pt>
    <dgm:pt modelId="{8E3405C2-EF59-419C-85BA-59EA2CAE058F}" type="pres">
      <dgm:prSet presAssocID="{7AE87D1B-A902-4924-9F21-8652F2E50A86}" presName="rect1" presStyleLbl="trAlignAcc1" presStyleIdx="4" presStyleCnt="5" custLinFactNeighborX="658" custLinFactNeighborY="491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187BFF7-F37F-4A0F-911A-FF58BCA5DBA7}" type="pres">
      <dgm:prSet presAssocID="{7AE87D1B-A902-4924-9F21-8652F2E50A86}" presName="rect2" presStyleLbl="fgImgPlace1" presStyleIdx="4" presStyleCnt="5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</dgm:ptLst>
  <dgm:cxnLst>
    <dgm:cxn modelId="{D0355D0E-5C68-4669-804A-64401C041D2F}" type="presOf" srcId="{C2AA4C9B-DC70-4A53-A76C-E94478E79206}" destId="{C9054CFB-57F7-4F64-B096-341774902365}" srcOrd="0" destOrd="0" presId="urn:microsoft.com/office/officeart/2008/layout/PictureStrips"/>
    <dgm:cxn modelId="{34A48DBD-55D6-4791-95E9-AC01B992247D}" srcId="{29D19268-5B0D-4501-8B1D-2C1CFBDD7D37}" destId="{C2AA4C9B-DC70-4A53-A76C-E94478E79206}" srcOrd="3" destOrd="0" parTransId="{E32368D2-CCFD-4F3D-8A75-1CE3700EE2C9}" sibTransId="{DCB9E30D-52EA-42C4-9952-3B8BD994FCCC}"/>
    <dgm:cxn modelId="{1ACC2DB0-4B92-4EE2-8499-1C7DE2061065}" type="presOf" srcId="{221C1B7F-550D-42F5-8E09-70C66C09856D}" destId="{F144F56B-E2DE-4BC0-BD5A-F91D02D8A0CC}" srcOrd="0" destOrd="0" presId="urn:microsoft.com/office/officeart/2008/layout/PictureStrips"/>
    <dgm:cxn modelId="{04DC010B-3782-4726-A0C5-E1446010A14F}" srcId="{29D19268-5B0D-4501-8B1D-2C1CFBDD7D37}" destId="{7AE87D1B-A902-4924-9F21-8652F2E50A86}" srcOrd="4" destOrd="0" parTransId="{0BAAC399-4594-445A-8F79-3A5E523AEA9D}" sibTransId="{B9884399-2E3F-471D-A44D-7EF6980617D2}"/>
    <dgm:cxn modelId="{69680F71-EB9D-4DDF-8CA0-CED69A72E90F}" srcId="{29D19268-5B0D-4501-8B1D-2C1CFBDD7D37}" destId="{221C1B7F-550D-42F5-8E09-70C66C09856D}" srcOrd="0" destOrd="0" parTransId="{72FB88B1-4F0A-415F-B82A-17EEDE6F233C}" sibTransId="{01242CE2-E097-4016-944E-485E7FAB30F4}"/>
    <dgm:cxn modelId="{6F8F1606-3D29-4A5B-8F17-2810024CDEF1}" type="presOf" srcId="{7AE87D1B-A902-4924-9F21-8652F2E50A86}" destId="{8E3405C2-EF59-419C-85BA-59EA2CAE058F}" srcOrd="0" destOrd="0" presId="urn:microsoft.com/office/officeart/2008/layout/PictureStrips"/>
    <dgm:cxn modelId="{4120A5BC-1EB0-44FE-857F-7CE18BC07961}" type="presOf" srcId="{29D19268-5B0D-4501-8B1D-2C1CFBDD7D37}" destId="{A2690E8C-D0F7-4793-8098-1F66BF860FF3}" srcOrd="0" destOrd="0" presId="urn:microsoft.com/office/officeart/2008/layout/PictureStrips"/>
    <dgm:cxn modelId="{02545D04-6A6A-4F73-A465-B6539BCD9FCB}" srcId="{29D19268-5B0D-4501-8B1D-2C1CFBDD7D37}" destId="{24CC0A6A-36D4-4499-94CA-9EAE70F43770}" srcOrd="1" destOrd="0" parTransId="{A505374A-0A08-4793-951F-B5ADE039BDD8}" sibTransId="{77FFB677-A61B-4003-A06E-B2768CA6F432}"/>
    <dgm:cxn modelId="{ADA799F7-A2FD-4C1F-9162-4F689B31D29E}" type="presOf" srcId="{9331EE27-DAA2-461D-9AB8-756B5F9A80A4}" destId="{C2271D50-87B6-4988-AE06-FF89784CCADC}" srcOrd="0" destOrd="0" presId="urn:microsoft.com/office/officeart/2008/layout/PictureStrips"/>
    <dgm:cxn modelId="{6406B16C-43AA-468D-8307-3A9AA903CC88}" type="presOf" srcId="{24CC0A6A-36D4-4499-94CA-9EAE70F43770}" destId="{2EE555B1-9AE6-44FC-B0AD-3876DD2B47A7}" srcOrd="0" destOrd="0" presId="urn:microsoft.com/office/officeart/2008/layout/PictureStrips"/>
    <dgm:cxn modelId="{BEB93AC0-F811-40F4-BD89-8240087CCC4D}" srcId="{29D19268-5B0D-4501-8B1D-2C1CFBDD7D37}" destId="{9331EE27-DAA2-461D-9AB8-756B5F9A80A4}" srcOrd="2" destOrd="0" parTransId="{DABD6FF2-75EF-4C6C-973A-3CCB136DF11B}" sibTransId="{E1D5A440-F923-4C2B-AF01-723557230D05}"/>
    <dgm:cxn modelId="{1A2C6CA1-DFB4-43E6-8A30-2F8A6EB75247}" type="presParOf" srcId="{A2690E8C-D0F7-4793-8098-1F66BF860FF3}" destId="{83C442F7-A0F3-4FA2-A43B-EF6D5A79E24D}" srcOrd="0" destOrd="0" presId="urn:microsoft.com/office/officeart/2008/layout/PictureStrips"/>
    <dgm:cxn modelId="{CAF2C4DB-CA5D-4F1E-83E2-26C0118311B8}" type="presParOf" srcId="{83C442F7-A0F3-4FA2-A43B-EF6D5A79E24D}" destId="{F144F56B-E2DE-4BC0-BD5A-F91D02D8A0CC}" srcOrd="0" destOrd="0" presId="urn:microsoft.com/office/officeart/2008/layout/PictureStrips"/>
    <dgm:cxn modelId="{5A00C045-A6C8-4208-9591-C99B3754CCA9}" type="presParOf" srcId="{83C442F7-A0F3-4FA2-A43B-EF6D5A79E24D}" destId="{FEFCA0DB-80FF-46A9-8A0E-0013F9565C06}" srcOrd="1" destOrd="0" presId="urn:microsoft.com/office/officeart/2008/layout/PictureStrips"/>
    <dgm:cxn modelId="{93B83701-A9B9-4698-8879-F81B347AAA9F}" type="presParOf" srcId="{A2690E8C-D0F7-4793-8098-1F66BF860FF3}" destId="{448BC248-8AC1-4545-8877-7776B84B99A6}" srcOrd="1" destOrd="0" presId="urn:microsoft.com/office/officeart/2008/layout/PictureStrips"/>
    <dgm:cxn modelId="{3EE34318-A23C-4E75-B0A4-0A9617A20F28}" type="presParOf" srcId="{A2690E8C-D0F7-4793-8098-1F66BF860FF3}" destId="{D938FA2A-8487-4F9C-9221-603AA13BBD93}" srcOrd="2" destOrd="0" presId="urn:microsoft.com/office/officeart/2008/layout/PictureStrips"/>
    <dgm:cxn modelId="{DBB19BCB-0D91-4E8D-A40C-76429F0F8A59}" type="presParOf" srcId="{D938FA2A-8487-4F9C-9221-603AA13BBD93}" destId="{2EE555B1-9AE6-44FC-B0AD-3876DD2B47A7}" srcOrd="0" destOrd="0" presId="urn:microsoft.com/office/officeart/2008/layout/PictureStrips"/>
    <dgm:cxn modelId="{B08BE897-FF3B-4AD8-BF5C-93AD7C3F8FFB}" type="presParOf" srcId="{D938FA2A-8487-4F9C-9221-603AA13BBD93}" destId="{9EACCC99-981E-45B9-8D4F-6383DDC5597A}" srcOrd="1" destOrd="0" presId="urn:microsoft.com/office/officeart/2008/layout/PictureStrips"/>
    <dgm:cxn modelId="{780A97DF-78F8-45DD-895F-53BEA9A47268}" type="presParOf" srcId="{A2690E8C-D0F7-4793-8098-1F66BF860FF3}" destId="{5E3A3E4A-389E-4044-A05A-7D8BF1F8D159}" srcOrd="3" destOrd="0" presId="urn:microsoft.com/office/officeart/2008/layout/PictureStrips"/>
    <dgm:cxn modelId="{FA996C73-12B9-4088-80D1-D02F02EFBD19}" type="presParOf" srcId="{A2690E8C-D0F7-4793-8098-1F66BF860FF3}" destId="{EDE6A5F2-83F0-4BC8-8738-F7C8BB670EDF}" srcOrd="4" destOrd="0" presId="urn:microsoft.com/office/officeart/2008/layout/PictureStrips"/>
    <dgm:cxn modelId="{89B80BBA-8902-4470-BD74-55F2EA459B48}" type="presParOf" srcId="{EDE6A5F2-83F0-4BC8-8738-F7C8BB670EDF}" destId="{C2271D50-87B6-4988-AE06-FF89784CCADC}" srcOrd="0" destOrd="0" presId="urn:microsoft.com/office/officeart/2008/layout/PictureStrips"/>
    <dgm:cxn modelId="{D5C908E3-C17E-4154-BCFC-161947DA6127}" type="presParOf" srcId="{EDE6A5F2-83F0-4BC8-8738-F7C8BB670EDF}" destId="{F5234FD1-69DB-432B-8928-D844955AA0C9}" srcOrd="1" destOrd="0" presId="urn:microsoft.com/office/officeart/2008/layout/PictureStrips"/>
    <dgm:cxn modelId="{38E62BCC-203A-44C1-831F-D5D496494CCE}" type="presParOf" srcId="{A2690E8C-D0F7-4793-8098-1F66BF860FF3}" destId="{9CB0B06A-4ED8-4B2A-9262-4077E322282D}" srcOrd="5" destOrd="0" presId="urn:microsoft.com/office/officeart/2008/layout/PictureStrips"/>
    <dgm:cxn modelId="{82293198-6957-4306-AADA-497FC9D1D6D5}" type="presParOf" srcId="{A2690E8C-D0F7-4793-8098-1F66BF860FF3}" destId="{2F6C1511-CC32-456B-8E0F-23DDA8DEF36E}" srcOrd="6" destOrd="0" presId="urn:microsoft.com/office/officeart/2008/layout/PictureStrips"/>
    <dgm:cxn modelId="{8CD130A6-03BE-407C-9B84-8FF4AF39F786}" type="presParOf" srcId="{2F6C1511-CC32-456B-8E0F-23DDA8DEF36E}" destId="{C9054CFB-57F7-4F64-B096-341774902365}" srcOrd="0" destOrd="0" presId="urn:microsoft.com/office/officeart/2008/layout/PictureStrips"/>
    <dgm:cxn modelId="{E2A02C4E-969A-4472-992C-22DA4BAA8591}" type="presParOf" srcId="{2F6C1511-CC32-456B-8E0F-23DDA8DEF36E}" destId="{C71FDD7C-953D-4906-BEF7-D23602AA6618}" srcOrd="1" destOrd="0" presId="urn:microsoft.com/office/officeart/2008/layout/PictureStrips"/>
    <dgm:cxn modelId="{212870C8-F042-4A22-A0A9-FBC1C3AAD957}" type="presParOf" srcId="{A2690E8C-D0F7-4793-8098-1F66BF860FF3}" destId="{CBCA7393-74F5-4926-9689-159BFAC9AD3C}" srcOrd="7" destOrd="0" presId="urn:microsoft.com/office/officeart/2008/layout/PictureStrips"/>
    <dgm:cxn modelId="{7DC85368-486C-4E20-A345-F423AA7DE7F3}" type="presParOf" srcId="{A2690E8C-D0F7-4793-8098-1F66BF860FF3}" destId="{6E189D3C-84A1-4A7E-BB4A-C7185BBFF338}" srcOrd="8" destOrd="0" presId="urn:microsoft.com/office/officeart/2008/layout/PictureStrips"/>
    <dgm:cxn modelId="{99A42EA6-238E-4DA7-83F8-AC2E17C74A15}" type="presParOf" srcId="{6E189D3C-84A1-4A7E-BB4A-C7185BBFF338}" destId="{8E3405C2-EF59-419C-85BA-59EA2CAE058F}" srcOrd="0" destOrd="0" presId="urn:microsoft.com/office/officeart/2008/layout/PictureStrips"/>
    <dgm:cxn modelId="{3D490ED0-DBA0-480A-924D-8EAD61AA4D96}" type="presParOf" srcId="{6E189D3C-84A1-4A7E-BB4A-C7185BBFF338}" destId="{F187BFF7-F37F-4A0F-911A-FF58BCA5DBA7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144F56B-E2DE-4BC0-BD5A-F91D02D8A0CC}">
      <dsp:nvSpPr>
        <dsp:cNvPr id="0" name=""/>
        <dsp:cNvSpPr/>
      </dsp:nvSpPr>
      <dsp:spPr>
        <a:xfrm>
          <a:off x="670970" y="189787"/>
          <a:ext cx="3231085" cy="1009714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3913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i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Фронтальный опрос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70970" y="189787"/>
        <a:ext cx="3231085" cy="1009714"/>
      </dsp:txXfrm>
    </dsp:sp>
    <dsp:sp modelId="{FEFCA0DB-80FF-46A9-8A0E-0013F9565C06}">
      <dsp:nvSpPr>
        <dsp:cNvPr id="0" name=""/>
        <dsp:cNvSpPr/>
      </dsp:nvSpPr>
      <dsp:spPr>
        <a:xfrm>
          <a:off x="557602" y="43939"/>
          <a:ext cx="706799" cy="1060199"/>
        </a:xfrm>
        <a:prstGeom prst="rect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2EE555B1-9AE6-44FC-B0AD-3876DD2B47A7}">
      <dsp:nvSpPr>
        <dsp:cNvPr id="0" name=""/>
        <dsp:cNvSpPr/>
      </dsp:nvSpPr>
      <dsp:spPr>
        <a:xfrm>
          <a:off x="4238359" y="239404"/>
          <a:ext cx="3231085" cy="1009714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3913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i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Беседа с элементами рассказа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238359" y="239404"/>
        <a:ext cx="3231085" cy="1009714"/>
      </dsp:txXfrm>
    </dsp:sp>
    <dsp:sp modelId="{9EACCC99-981E-45B9-8D4F-6383DDC5597A}">
      <dsp:nvSpPr>
        <dsp:cNvPr id="0" name=""/>
        <dsp:cNvSpPr/>
      </dsp:nvSpPr>
      <dsp:spPr>
        <a:xfrm>
          <a:off x="4082470" y="43939"/>
          <a:ext cx="706799" cy="1060199"/>
        </a:xfrm>
        <a:prstGeom prst="rect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C2271D50-87B6-4988-AE06-FF89784CCADC}">
      <dsp:nvSpPr>
        <dsp:cNvPr id="0" name=""/>
        <dsp:cNvSpPr/>
      </dsp:nvSpPr>
      <dsp:spPr>
        <a:xfrm>
          <a:off x="692231" y="1460905"/>
          <a:ext cx="3231085" cy="1009714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3913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i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Работа в парах</a:t>
          </a:r>
          <a:endParaRPr lang="ru-RU" sz="1400" b="0" i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92231" y="1460905"/>
        <a:ext cx="3231085" cy="1009714"/>
      </dsp:txXfrm>
    </dsp:sp>
    <dsp:sp modelId="{F5234FD1-69DB-432B-8928-D844955AA0C9}">
      <dsp:nvSpPr>
        <dsp:cNvPr id="0" name=""/>
        <dsp:cNvSpPr/>
      </dsp:nvSpPr>
      <dsp:spPr>
        <a:xfrm>
          <a:off x="578870" y="1315057"/>
          <a:ext cx="706799" cy="1060199"/>
        </a:xfrm>
        <a:prstGeom prst="rect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C9054CFB-57F7-4F64-B096-341774902365}">
      <dsp:nvSpPr>
        <dsp:cNvPr id="0" name=""/>
        <dsp:cNvSpPr/>
      </dsp:nvSpPr>
      <dsp:spPr>
        <a:xfrm>
          <a:off x="4195838" y="1460905"/>
          <a:ext cx="3231085" cy="1009714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3913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i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Демонстрация</a:t>
          </a:r>
          <a:endParaRPr lang="ru-RU" sz="1400" b="0" i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195838" y="1460905"/>
        <a:ext cx="3231085" cy="1009714"/>
      </dsp:txXfrm>
    </dsp:sp>
    <dsp:sp modelId="{C71FDD7C-953D-4906-BEF7-D23602AA6618}">
      <dsp:nvSpPr>
        <dsp:cNvPr id="0" name=""/>
        <dsp:cNvSpPr/>
      </dsp:nvSpPr>
      <dsp:spPr>
        <a:xfrm>
          <a:off x="4082470" y="1315057"/>
          <a:ext cx="706799" cy="1060199"/>
        </a:xfrm>
        <a:prstGeom prst="rect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8E3405C2-EF59-419C-85BA-59EA2CAE058F}">
      <dsp:nvSpPr>
        <dsp:cNvPr id="0" name=""/>
        <dsp:cNvSpPr/>
      </dsp:nvSpPr>
      <dsp:spPr>
        <a:xfrm>
          <a:off x="2475925" y="2775962"/>
          <a:ext cx="3231085" cy="1009714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3913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i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Практическая работа (приготовление настоя, </a:t>
          </a:r>
          <a:r>
            <a:rPr lang="ru-RU" sz="1400" b="0" i="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микроскопирование</a:t>
          </a:r>
          <a:r>
            <a:rPr lang="ru-RU" sz="1400" b="0" i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</a:t>
          </a:r>
          <a:endParaRPr lang="ru-RU" sz="1400" b="0" i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475925" y="2775962"/>
        <a:ext cx="3231085" cy="1009714"/>
      </dsp:txXfrm>
    </dsp:sp>
    <dsp:sp modelId="{F187BFF7-F37F-4A0F-911A-FF58BCA5DBA7}">
      <dsp:nvSpPr>
        <dsp:cNvPr id="0" name=""/>
        <dsp:cNvSpPr/>
      </dsp:nvSpPr>
      <dsp:spPr>
        <a:xfrm>
          <a:off x="2320036" y="2586175"/>
          <a:ext cx="706799" cy="1060199"/>
        </a:xfrm>
        <a:prstGeom prst="rect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Google Shape;382;g1078a0c0997_0_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3" name="Google Shape;383;g1078a0c0997_0_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470521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Google Shape;382;g1078a0c0997_0_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3" name="Google Shape;383;g1078a0c0997_0_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Google Shape;392;ge4b7ac326b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3" name="Google Shape;393;ge4b7ac326b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Google Shape;423;ge4b7ac326b_0_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4" name="Google Shape;424;ge4b7ac326b_0_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Google Shape;431;ge4b7ac326b_0_19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2" name="Google Shape;432;ge4b7ac326b_0_19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" name="Google Shape;447;ge4b7ac326b_0_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8" name="Google Shape;448;ge4b7ac326b_0_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" name="Google Shape;456;ge4b7ac326b_0_2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7" name="Google Shape;457;ge4b7ac326b_0_2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" name="Google Shape;477;ge4b7ac326b_0_2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8" name="Google Shape;478;ge4b7ac326b_0_2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0" name="Google Shape;500;ge4b7ac326b_0_2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1" name="Google Shape;501;ge4b7ac326b_0_2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3" name="Google Shape;533;ge4b7ac326b_0_2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4" name="Google Shape;534;ge4b7ac326b_0_2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1029150" y="755925"/>
            <a:ext cx="7085700" cy="22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85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1957350" y="3164625"/>
            <a:ext cx="5229300" cy="409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pic>
        <p:nvPicPr>
          <p:cNvPr id="11" name="Google Shape;11;p2"/>
          <p:cNvPicPr preferRelativeResize="0"/>
          <p:nvPr/>
        </p:nvPicPr>
        <p:blipFill>
          <a:blip r:embed="rId2">
            <a:alphaModFix amt="42000"/>
          </a:blip>
          <a:stretch>
            <a:fillRect/>
          </a:stretch>
        </p:blipFill>
        <p:spPr>
          <a:xfrm rot="-1572134">
            <a:off x="-977539" y="-1819598"/>
            <a:ext cx="4266901" cy="2787647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oogle Shape;12;p2"/>
          <p:cNvPicPr preferRelativeResize="0"/>
          <p:nvPr/>
        </p:nvPicPr>
        <p:blipFill>
          <a:blip r:embed="rId3">
            <a:alphaModFix amt="42000"/>
          </a:blip>
          <a:stretch>
            <a:fillRect/>
          </a:stretch>
        </p:blipFill>
        <p:spPr>
          <a:xfrm rot="4438950">
            <a:off x="6721798" y="-512024"/>
            <a:ext cx="4266900" cy="27876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oogle Shape;13;p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440572" y="-1983575"/>
            <a:ext cx="4231199" cy="2764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Google Shape;14;p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-7430136">
            <a:off x="8261682" y="-367601"/>
            <a:ext cx="951395" cy="15286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15;p2"/>
          <p:cNvPicPr preferRelativeResize="0"/>
          <p:nvPr/>
        </p:nvPicPr>
        <p:blipFill>
          <a:blip r:embed="rId3">
            <a:alphaModFix amt="42000"/>
          </a:blip>
          <a:stretch>
            <a:fillRect/>
          </a:stretch>
        </p:blipFill>
        <p:spPr>
          <a:xfrm rot="-4438950" flipH="1">
            <a:off x="-2132827" y="235076"/>
            <a:ext cx="4266900" cy="27876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Google Shape;16;p2"/>
          <p:cNvPicPr preferRelativeResize="0"/>
          <p:nvPr/>
        </p:nvPicPr>
        <p:blipFill>
          <a:blip r:embed="rId2">
            <a:alphaModFix amt="42000"/>
          </a:blip>
          <a:stretch>
            <a:fillRect/>
          </a:stretch>
        </p:blipFill>
        <p:spPr>
          <a:xfrm rot="6361050" flipH="1">
            <a:off x="6552735" y="3857383"/>
            <a:ext cx="4266900" cy="27876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Google Shape;17;p2"/>
          <p:cNvPicPr preferRelativeResize="0"/>
          <p:nvPr/>
        </p:nvPicPr>
        <p:blipFill>
          <a:blip r:embed="rId3">
            <a:alphaModFix amt="42000"/>
          </a:blip>
          <a:stretch>
            <a:fillRect/>
          </a:stretch>
        </p:blipFill>
        <p:spPr>
          <a:xfrm rot="9802557">
            <a:off x="-2285232" y="3652449"/>
            <a:ext cx="4266901" cy="2787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Google Shape;18;p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-9178279">
            <a:off x="-958790" y="4452876"/>
            <a:ext cx="4231198" cy="27643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Google Shape;19;p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4500004">
            <a:off x="-293115" y="4251617"/>
            <a:ext cx="953651" cy="1532316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20;p2"/>
          <p:cNvPicPr preferRelativeResize="0"/>
          <p:nvPr/>
        </p:nvPicPr>
        <p:blipFill>
          <a:blip r:embed="rId3">
            <a:alphaModFix amt="42000"/>
          </a:blip>
          <a:stretch>
            <a:fillRect/>
          </a:stretch>
        </p:blipFill>
        <p:spPr>
          <a:xfrm rot="9921072">
            <a:off x="5460261" y="4517658"/>
            <a:ext cx="4266899" cy="27876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">
  <p:cSld name="BLANK_1_1_1_1"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18"/>
          <p:cNvSpPr txBox="1">
            <a:spLocks noGrp="1"/>
          </p:cNvSpPr>
          <p:nvPr>
            <p:ph type="title"/>
          </p:nvPr>
        </p:nvSpPr>
        <p:spPr>
          <a:xfrm>
            <a:off x="1910627" y="1650750"/>
            <a:ext cx="2310600" cy="347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None/>
              <a:defRPr sz="2100">
                <a:solidFill>
                  <a:schemeClr val="accent3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None/>
              <a:defRPr sz="2100">
                <a:solidFill>
                  <a:schemeClr val="accent3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None/>
              <a:defRPr sz="2100">
                <a:solidFill>
                  <a:schemeClr val="accent3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None/>
              <a:defRPr sz="2100">
                <a:solidFill>
                  <a:schemeClr val="accent3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None/>
              <a:defRPr sz="2100">
                <a:solidFill>
                  <a:schemeClr val="accent3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None/>
              <a:defRPr sz="2100">
                <a:solidFill>
                  <a:schemeClr val="accent3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None/>
              <a:defRPr sz="2100">
                <a:solidFill>
                  <a:schemeClr val="accent3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None/>
              <a:defRPr sz="2100">
                <a:solidFill>
                  <a:schemeClr val="accent3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None/>
              <a:defRPr sz="2100"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  <p:sp>
        <p:nvSpPr>
          <p:cNvPr id="188" name="Google Shape;188;p18"/>
          <p:cNvSpPr txBox="1">
            <a:spLocks noGrp="1"/>
          </p:cNvSpPr>
          <p:nvPr>
            <p:ph type="subTitle" idx="1"/>
          </p:nvPr>
        </p:nvSpPr>
        <p:spPr>
          <a:xfrm>
            <a:off x="1910627" y="1975344"/>
            <a:ext cx="23106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9" name="Google Shape;189;p18"/>
          <p:cNvSpPr txBox="1">
            <a:spLocks noGrp="1"/>
          </p:cNvSpPr>
          <p:nvPr>
            <p:ph type="title" idx="2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90" name="Google Shape;190;p18"/>
          <p:cNvSpPr txBox="1">
            <a:spLocks noGrp="1"/>
          </p:cNvSpPr>
          <p:nvPr>
            <p:ph type="title" idx="3"/>
          </p:nvPr>
        </p:nvSpPr>
        <p:spPr>
          <a:xfrm>
            <a:off x="1910627" y="3155705"/>
            <a:ext cx="2310600" cy="347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None/>
              <a:defRPr sz="2100">
                <a:solidFill>
                  <a:schemeClr val="accent3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None/>
              <a:defRPr sz="2100">
                <a:solidFill>
                  <a:schemeClr val="accent3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None/>
              <a:defRPr sz="2100">
                <a:solidFill>
                  <a:schemeClr val="accent3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None/>
              <a:defRPr sz="2100">
                <a:solidFill>
                  <a:schemeClr val="accent3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None/>
              <a:defRPr sz="2100">
                <a:solidFill>
                  <a:schemeClr val="accent3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None/>
              <a:defRPr sz="2100">
                <a:solidFill>
                  <a:schemeClr val="accent3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None/>
              <a:defRPr sz="2100">
                <a:solidFill>
                  <a:schemeClr val="accent3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None/>
              <a:defRPr sz="2100">
                <a:solidFill>
                  <a:schemeClr val="accent3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None/>
              <a:defRPr sz="2100"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  <p:sp>
        <p:nvSpPr>
          <p:cNvPr id="191" name="Google Shape;191;p18"/>
          <p:cNvSpPr txBox="1">
            <a:spLocks noGrp="1"/>
          </p:cNvSpPr>
          <p:nvPr>
            <p:ph type="subTitle" idx="4"/>
          </p:nvPr>
        </p:nvSpPr>
        <p:spPr>
          <a:xfrm>
            <a:off x="1910627" y="3480298"/>
            <a:ext cx="23106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2" name="Google Shape;192;p18"/>
          <p:cNvSpPr txBox="1">
            <a:spLocks noGrp="1"/>
          </p:cNvSpPr>
          <p:nvPr>
            <p:ph type="title" idx="5"/>
          </p:nvPr>
        </p:nvSpPr>
        <p:spPr>
          <a:xfrm>
            <a:off x="5644427" y="1650750"/>
            <a:ext cx="2310600" cy="347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None/>
              <a:defRPr sz="2100">
                <a:solidFill>
                  <a:schemeClr val="accent3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None/>
              <a:defRPr sz="2100">
                <a:solidFill>
                  <a:schemeClr val="accent3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None/>
              <a:defRPr sz="2100">
                <a:solidFill>
                  <a:schemeClr val="accent3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None/>
              <a:defRPr sz="2100">
                <a:solidFill>
                  <a:schemeClr val="accent3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None/>
              <a:defRPr sz="2100">
                <a:solidFill>
                  <a:schemeClr val="accent3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None/>
              <a:defRPr sz="2100">
                <a:solidFill>
                  <a:schemeClr val="accent3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None/>
              <a:defRPr sz="2100">
                <a:solidFill>
                  <a:schemeClr val="accent3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None/>
              <a:defRPr sz="2100">
                <a:solidFill>
                  <a:schemeClr val="accent3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None/>
              <a:defRPr sz="2100"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  <p:sp>
        <p:nvSpPr>
          <p:cNvPr id="193" name="Google Shape;193;p18"/>
          <p:cNvSpPr txBox="1">
            <a:spLocks noGrp="1"/>
          </p:cNvSpPr>
          <p:nvPr>
            <p:ph type="subTitle" idx="6"/>
          </p:nvPr>
        </p:nvSpPr>
        <p:spPr>
          <a:xfrm>
            <a:off x="5644427" y="1975344"/>
            <a:ext cx="23106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4" name="Google Shape;194;p18"/>
          <p:cNvSpPr txBox="1">
            <a:spLocks noGrp="1"/>
          </p:cNvSpPr>
          <p:nvPr>
            <p:ph type="title" idx="7"/>
          </p:nvPr>
        </p:nvSpPr>
        <p:spPr>
          <a:xfrm>
            <a:off x="5644427" y="3155706"/>
            <a:ext cx="2310600" cy="347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None/>
              <a:defRPr sz="2100">
                <a:solidFill>
                  <a:schemeClr val="accent3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None/>
              <a:defRPr sz="2100">
                <a:solidFill>
                  <a:schemeClr val="accent3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None/>
              <a:defRPr sz="2100">
                <a:solidFill>
                  <a:schemeClr val="accent3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None/>
              <a:defRPr sz="2100">
                <a:solidFill>
                  <a:schemeClr val="accent3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None/>
              <a:defRPr sz="2100">
                <a:solidFill>
                  <a:schemeClr val="accent3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None/>
              <a:defRPr sz="2100">
                <a:solidFill>
                  <a:schemeClr val="accent3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None/>
              <a:defRPr sz="2100">
                <a:solidFill>
                  <a:schemeClr val="accent3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None/>
              <a:defRPr sz="2100">
                <a:solidFill>
                  <a:schemeClr val="accent3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None/>
              <a:defRPr sz="2100"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  <p:sp>
        <p:nvSpPr>
          <p:cNvPr id="195" name="Google Shape;195;p18"/>
          <p:cNvSpPr txBox="1">
            <a:spLocks noGrp="1"/>
          </p:cNvSpPr>
          <p:nvPr>
            <p:ph type="subTitle" idx="8"/>
          </p:nvPr>
        </p:nvSpPr>
        <p:spPr>
          <a:xfrm>
            <a:off x="5644427" y="3480300"/>
            <a:ext cx="23106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196" name="Google Shape;196;p18"/>
          <p:cNvPicPr preferRelativeResize="0"/>
          <p:nvPr/>
        </p:nvPicPr>
        <p:blipFill>
          <a:blip r:embed="rId2">
            <a:alphaModFix amt="63000"/>
          </a:blip>
          <a:stretch>
            <a:fillRect/>
          </a:stretch>
        </p:blipFill>
        <p:spPr>
          <a:xfrm rot="3918722">
            <a:off x="7568989" y="-1293835"/>
            <a:ext cx="4231198" cy="27643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7" name="Google Shape;197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3736557">
            <a:off x="8625221" y="-394062"/>
            <a:ext cx="1578641" cy="1687022"/>
          </a:xfrm>
          <a:prstGeom prst="rect">
            <a:avLst/>
          </a:prstGeom>
          <a:noFill/>
          <a:ln>
            <a:noFill/>
          </a:ln>
        </p:spPr>
      </p:pic>
      <p:pic>
        <p:nvPicPr>
          <p:cNvPr id="198" name="Google Shape;198;p18"/>
          <p:cNvPicPr preferRelativeResize="0"/>
          <p:nvPr/>
        </p:nvPicPr>
        <p:blipFill>
          <a:blip r:embed="rId4">
            <a:alphaModFix amt="42000"/>
          </a:blip>
          <a:stretch>
            <a:fillRect/>
          </a:stretch>
        </p:blipFill>
        <p:spPr>
          <a:xfrm rot="8591293" flipH="1">
            <a:off x="6809902" y="4051609"/>
            <a:ext cx="4266901" cy="2787648"/>
          </a:xfrm>
          <a:prstGeom prst="rect">
            <a:avLst/>
          </a:prstGeom>
          <a:noFill/>
          <a:ln>
            <a:noFill/>
          </a:ln>
        </p:spPr>
      </p:pic>
      <p:pic>
        <p:nvPicPr>
          <p:cNvPr id="199" name="Google Shape;199;p18"/>
          <p:cNvPicPr preferRelativeResize="0"/>
          <p:nvPr/>
        </p:nvPicPr>
        <p:blipFill>
          <a:blip r:embed="rId5">
            <a:alphaModFix amt="42000"/>
          </a:blip>
          <a:stretch>
            <a:fillRect/>
          </a:stretch>
        </p:blipFill>
        <p:spPr>
          <a:xfrm rot="-3095686" flipH="1">
            <a:off x="-2379808" y="-1787149"/>
            <a:ext cx="4266898" cy="27876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00" name="Google Shape;200;p1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-9178279">
            <a:off x="-1027172" y="4607626"/>
            <a:ext cx="4231198" cy="27643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01" name="Google Shape;201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3736540" flipH="1">
            <a:off x="-1360455" y="3666423"/>
            <a:ext cx="1956699" cy="2091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">
  <p:cSld name="BLANK_1_1_1_1_1"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19"/>
          <p:cNvSpPr txBox="1">
            <a:spLocks noGrp="1"/>
          </p:cNvSpPr>
          <p:nvPr>
            <p:ph type="title"/>
          </p:nvPr>
        </p:nvSpPr>
        <p:spPr>
          <a:xfrm>
            <a:off x="719977" y="1918450"/>
            <a:ext cx="2305500" cy="347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None/>
              <a:defRPr sz="2100">
                <a:solidFill>
                  <a:schemeClr val="accent3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None/>
              <a:defRPr sz="2100">
                <a:solidFill>
                  <a:schemeClr val="accent3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None/>
              <a:defRPr sz="2100">
                <a:solidFill>
                  <a:schemeClr val="accent3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None/>
              <a:defRPr sz="2100">
                <a:solidFill>
                  <a:schemeClr val="accent3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None/>
              <a:defRPr sz="2100">
                <a:solidFill>
                  <a:schemeClr val="accent3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None/>
              <a:defRPr sz="2100">
                <a:solidFill>
                  <a:schemeClr val="accent3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None/>
              <a:defRPr sz="2100">
                <a:solidFill>
                  <a:schemeClr val="accent3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None/>
              <a:defRPr sz="2100">
                <a:solidFill>
                  <a:schemeClr val="accent3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None/>
              <a:defRPr sz="2100"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  <p:sp>
        <p:nvSpPr>
          <p:cNvPr id="204" name="Google Shape;204;p19"/>
          <p:cNvSpPr txBox="1">
            <a:spLocks noGrp="1"/>
          </p:cNvSpPr>
          <p:nvPr>
            <p:ph type="subTitle" idx="1"/>
          </p:nvPr>
        </p:nvSpPr>
        <p:spPr>
          <a:xfrm>
            <a:off x="719977" y="2247800"/>
            <a:ext cx="23055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5" name="Google Shape;205;p19"/>
          <p:cNvSpPr txBox="1">
            <a:spLocks noGrp="1"/>
          </p:cNvSpPr>
          <p:nvPr>
            <p:ph type="title" idx="2"/>
          </p:nvPr>
        </p:nvSpPr>
        <p:spPr>
          <a:xfrm>
            <a:off x="3419250" y="1918450"/>
            <a:ext cx="2305500" cy="347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None/>
              <a:defRPr sz="2100">
                <a:solidFill>
                  <a:schemeClr val="accent3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None/>
              <a:defRPr sz="2100">
                <a:solidFill>
                  <a:schemeClr val="accent3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None/>
              <a:defRPr sz="2100">
                <a:solidFill>
                  <a:schemeClr val="accent3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None/>
              <a:defRPr sz="2100">
                <a:solidFill>
                  <a:schemeClr val="accent3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None/>
              <a:defRPr sz="2100">
                <a:solidFill>
                  <a:schemeClr val="accent3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None/>
              <a:defRPr sz="2100">
                <a:solidFill>
                  <a:schemeClr val="accent3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None/>
              <a:defRPr sz="2100">
                <a:solidFill>
                  <a:schemeClr val="accent3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None/>
              <a:defRPr sz="2100">
                <a:solidFill>
                  <a:schemeClr val="accent3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None/>
              <a:defRPr sz="2100"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  <p:sp>
        <p:nvSpPr>
          <p:cNvPr id="206" name="Google Shape;206;p19"/>
          <p:cNvSpPr txBox="1">
            <a:spLocks noGrp="1"/>
          </p:cNvSpPr>
          <p:nvPr>
            <p:ph type="subTitle" idx="3"/>
          </p:nvPr>
        </p:nvSpPr>
        <p:spPr>
          <a:xfrm>
            <a:off x="3419247" y="2247800"/>
            <a:ext cx="23055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7" name="Google Shape;207;p19"/>
          <p:cNvSpPr txBox="1">
            <a:spLocks noGrp="1"/>
          </p:cNvSpPr>
          <p:nvPr>
            <p:ph type="title" idx="4"/>
          </p:nvPr>
        </p:nvSpPr>
        <p:spPr>
          <a:xfrm>
            <a:off x="719977" y="3516300"/>
            <a:ext cx="2305500" cy="347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None/>
              <a:defRPr sz="2100">
                <a:solidFill>
                  <a:schemeClr val="accent3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None/>
              <a:defRPr sz="2100">
                <a:solidFill>
                  <a:schemeClr val="accent3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None/>
              <a:defRPr sz="2100">
                <a:solidFill>
                  <a:schemeClr val="accent3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None/>
              <a:defRPr sz="2100">
                <a:solidFill>
                  <a:schemeClr val="accent3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None/>
              <a:defRPr sz="2100">
                <a:solidFill>
                  <a:schemeClr val="accent3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None/>
              <a:defRPr sz="2100">
                <a:solidFill>
                  <a:schemeClr val="accent3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None/>
              <a:defRPr sz="2100">
                <a:solidFill>
                  <a:schemeClr val="accent3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None/>
              <a:defRPr sz="2100">
                <a:solidFill>
                  <a:schemeClr val="accent3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None/>
              <a:defRPr sz="2100"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  <p:sp>
        <p:nvSpPr>
          <p:cNvPr id="208" name="Google Shape;208;p19"/>
          <p:cNvSpPr txBox="1">
            <a:spLocks noGrp="1"/>
          </p:cNvSpPr>
          <p:nvPr>
            <p:ph type="subTitle" idx="5"/>
          </p:nvPr>
        </p:nvSpPr>
        <p:spPr>
          <a:xfrm>
            <a:off x="719977" y="3845650"/>
            <a:ext cx="23055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9" name="Google Shape;209;p19"/>
          <p:cNvSpPr txBox="1">
            <a:spLocks noGrp="1"/>
          </p:cNvSpPr>
          <p:nvPr>
            <p:ph type="title" idx="6"/>
          </p:nvPr>
        </p:nvSpPr>
        <p:spPr>
          <a:xfrm>
            <a:off x="3419250" y="3516300"/>
            <a:ext cx="2305500" cy="347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None/>
              <a:defRPr sz="2100">
                <a:solidFill>
                  <a:schemeClr val="accent3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None/>
              <a:defRPr sz="2100">
                <a:solidFill>
                  <a:schemeClr val="accent3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None/>
              <a:defRPr sz="2100">
                <a:solidFill>
                  <a:schemeClr val="accent3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None/>
              <a:defRPr sz="2100">
                <a:solidFill>
                  <a:schemeClr val="accent3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None/>
              <a:defRPr sz="2100">
                <a:solidFill>
                  <a:schemeClr val="accent3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None/>
              <a:defRPr sz="2100">
                <a:solidFill>
                  <a:schemeClr val="accent3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None/>
              <a:defRPr sz="2100">
                <a:solidFill>
                  <a:schemeClr val="accent3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None/>
              <a:defRPr sz="2100">
                <a:solidFill>
                  <a:schemeClr val="accent3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None/>
              <a:defRPr sz="2100"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  <p:sp>
        <p:nvSpPr>
          <p:cNvPr id="210" name="Google Shape;210;p19"/>
          <p:cNvSpPr txBox="1">
            <a:spLocks noGrp="1"/>
          </p:cNvSpPr>
          <p:nvPr>
            <p:ph type="subTitle" idx="7"/>
          </p:nvPr>
        </p:nvSpPr>
        <p:spPr>
          <a:xfrm>
            <a:off x="3419247" y="3845650"/>
            <a:ext cx="23055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1" name="Google Shape;211;p19"/>
          <p:cNvSpPr txBox="1">
            <a:spLocks noGrp="1"/>
          </p:cNvSpPr>
          <p:nvPr>
            <p:ph type="title" idx="8"/>
          </p:nvPr>
        </p:nvSpPr>
        <p:spPr>
          <a:xfrm>
            <a:off x="6118523" y="1918450"/>
            <a:ext cx="2305500" cy="347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None/>
              <a:defRPr sz="2100">
                <a:solidFill>
                  <a:schemeClr val="accent3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None/>
              <a:defRPr sz="2100">
                <a:solidFill>
                  <a:schemeClr val="accent3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None/>
              <a:defRPr sz="2100">
                <a:solidFill>
                  <a:schemeClr val="accent3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None/>
              <a:defRPr sz="2100">
                <a:solidFill>
                  <a:schemeClr val="accent3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None/>
              <a:defRPr sz="2100">
                <a:solidFill>
                  <a:schemeClr val="accent3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None/>
              <a:defRPr sz="2100">
                <a:solidFill>
                  <a:schemeClr val="accent3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None/>
              <a:defRPr sz="2100">
                <a:solidFill>
                  <a:schemeClr val="accent3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None/>
              <a:defRPr sz="2100">
                <a:solidFill>
                  <a:schemeClr val="accent3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None/>
              <a:defRPr sz="2100"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  <p:sp>
        <p:nvSpPr>
          <p:cNvPr id="212" name="Google Shape;212;p19"/>
          <p:cNvSpPr txBox="1">
            <a:spLocks noGrp="1"/>
          </p:cNvSpPr>
          <p:nvPr>
            <p:ph type="subTitle" idx="9"/>
          </p:nvPr>
        </p:nvSpPr>
        <p:spPr>
          <a:xfrm>
            <a:off x="6118523" y="2247800"/>
            <a:ext cx="23055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3" name="Google Shape;213;p19"/>
          <p:cNvSpPr txBox="1">
            <a:spLocks noGrp="1"/>
          </p:cNvSpPr>
          <p:nvPr>
            <p:ph type="title" idx="13"/>
          </p:nvPr>
        </p:nvSpPr>
        <p:spPr>
          <a:xfrm>
            <a:off x="6118523" y="3516300"/>
            <a:ext cx="2305500" cy="347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None/>
              <a:defRPr sz="2100">
                <a:solidFill>
                  <a:schemeClr val="accent3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None/>
              <a:defRPr sz="2100">
                <a:solidFill>
                  <a:schemeClr val="accent3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None/>
              <a:defRPr sz="2100">
                <a:solidFill>
                  <a:schemeClr val="accent3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None/>
              <a:defRPr sz="2100">
                <a:solidFill>
                  <a:schemeClr val="accent3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None/>
              <a:defRPr sz="2100">
                <a:solidFill>
                  <a:schemeClr val="accent3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None/>
              <a:defRPr sz="2100">
                <a:solidFill>
                  <a:schemeClr val="accent3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None/>
              <a:defRPr sz="2100">
                <a:solidFill>
                  <a:schemeClr val="accent3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None/>
              <a:defRPr sz="2100">
                <a:solidFill>
                  <a:schemeClr val="accent3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None/>
              <a:defRPr sz="2100"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  <p:sp>
        <p:nvSpPr>
          <p:cNvPr id="214" name="Google Shape;214;p19"/>
          <p:cNvSpPr txBox="1">
            <a:spLocks noGrp="1"/>
          </p:cNvSpPr>
          <p:nvPr>
            <p:ph type="subTitle" idx="14"/>
          </p:nvPr>
        </p:nvSpPr>
        <p:spPr>
          <a:xfrm>
            <a:off x="6118523" y="3845650"/>
            <a:ext cx="23055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5" name="Google Shape;215;p19"/>
          <p:cNvSpPr txBox="1">
            <a:spLocks noGrp="1"/>
          </p:cNvSpPr>
          <p:nvPr>
            <p:ph type="title" idx="15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pic>
        <p:nvPicPr>
          <p:cNvPr id="216" name="Google Shape;216;p19"/>
          <p:cNvPicPr preferRelativeResize="0"/>
          <p:nvPr/>
        </p:nvPicPr>
        <p:blipFill>
          <a:blip r:embed="rId2">
            <a:alphaModFix amt="63000"/>
          </a:blip>
          <a:stretch>
            <a:fillRect/>
          </a:stretch>
        </p:blipFill>
        <p:spPr>
          <a:xfrm rot="-3918722" flipH="1">
            <a:off x="-2731394" y="-1580435"/>
            <a:ext cx="4231198" cy="27643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17" name="Google Shape;217;p19"/>
          <p:cNvPicPr preferRelativeResize="0"/>
          <p:nvPr/>
        </p:nvPicPr>
        <p:blipFill>
          <a:blip r:embed="rId3">
            <a:alphaModFix amt="42000"/>
          </a:blip>
          <a:stretch>
            <a:fillRect/>
          </a:stretch>
        </p:blipFill>
        <p:spPr>
          <a:xfrm rot="-9921072" flipH="1">
            <a:off x="-1130784" y="4761708"/>
            <a:ext cx="4266899" cy="2787648"/>
          </a:xfrm>
          <a:prstGeom prst="rect">
            <a:avLst/>
          </a:prstGeom>
          <a:noFill/>
          <a:ln>
            <a:noFill/>
          </a:ln>
        </p:spPr>
      </p:pic>
      <p:pic>
        <p:nvPicPr>
          <p:cNvPr id="218" name="Google Shape;218;p19"/>
          <p:cNvPicPr preferRelativeResize="0"/>
          <p:nvPr/>
        </p:nvPicPr>
        <p:blipFill>
          <a:blip r:embed="rId2">
            <a:alphaModFix amt="42000"/>
          </a:blip>
          <a:stretch>
            <a:fillRect/>
          </a:stretch>
        </p:blipFill>
        <p:spPr>
          <a:xfrm rot="-6361050">
            <a:off x="-2736584" y="3422358"/>
            <a:ext cx="4266900" cy="27876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19" name="Google Shape;219;p19"/>
          <p:cNvPicPr preferRelativeResize="0"/>
          <p:nvPr/>
        </p:nvPicPr>
        <p:blipFill>
          <a:blip r:embed="rId4">
            <a:alphaModFix amt="42000"/>
          </a:blip>
          <a:stretch>
            <a:fillRect/>
          </a:stretch>
        </p:blipFill>
        <p:spPr>
          <a:xfrm rot="1572134" flipH="1">
            <a:off x="5844039" y="-2060923"/>
            <a:ext cx="4266901" cy="2787647"/>
          </a:xfrm>
          <a:prstGeom prst="rect">
            <a:avLst/>
          </a:prstGeom>
          <a:noFill/>
          <a:ln>
            <a:noFill/>
          </a:ln>
        </p:spPr>
      </p:pic>
      <p:pic>
        <p:nvPicPr>
          <p:cNvPr id="220" name="Google Shape;220;p19"/>
          <p:cNvPicPr preferRelativeResize="0"/>
          <p:nvPr/>
        </p:nvPicPr>
        <p:blipFill>
          <a:blip r:embed="rId3">
            <a:alphaModFix amt="42000"/>
          </a:blip>
          <a:stretch>
            <a:fillRect/>
          </a:stretch>
        </p:blipFill>
        <p:spPr>
          <a:xfrm rot="3173880">
            <a:off x="7764505" y="-662449"/>
            <a:ext cx="4266900" cy="2787648"/>
          </a:xfrm>
          <a:prstGeom prst="rect">
            <a:avLst/>
          </a:prstGeom>
          <a:noFill/>
          <a:ln>
            <a:noFill/>
          </a:ln>
        </p:spPr>
      </p:pic>
      <p:pic>
        <p:nvPicPr>
          <p:cNvPr id="221" name="Google Shape;221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10186059" flipH="1">
            <a:off x="6916244" y="4351890"/>
            <a:ext cx="4231197" cy="2764323"/>
          </a:xfrm>
          <a:prstGeom prst="rect">
            <a:avLst/>
          </a:prstGeom>
          <a:noFill/>
          <a:ln>
            <a:noFill/>
          </a:ln>
        </p:spPr>
      </p:pic>
      <p:pic>
        <p:nvPicPr>
          <p:cNvPr id="222" name="Google Shape;222;p1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450760">
            <a:off x="8221025" y="3983199"/>
            <a:ext cx="1956698" cy="20910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1">
  <p:cSld name="SECTION_HEADER_1"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1" name="Google Shape;241;p21"/>
          <p:cNvPicPr preferRelativeResize="0"/>
          <p:nvPr/>
        </p:nvPicPr>
        <p:blipFill>
          <a:blip r:embed="rId2">
            <a:alphaModFix amt="42000"/>
          </a:blip>
          <a:stretch>
            <a:fillRect/>
          </a:stretch>
        </p:blipFill>
        <p:spPr>
          <a:xfrm rot="-10272756" flipH="1">
            <a:off x="715784" y="4240101"/>
            <a:ext cx="4266901" cy="2787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2" name="Google Shape;242;p21"/>
          <p:cNvPicPr preferRelativeResize="0"/>
          <p:nvPr/>
        </p:nvPicPr>
        <p:blipFill>
          <a:blip r:embed="rId2">
            <a:alphaModFix amt="42000"/>
          </a:blip>
          <a:stretch>
            <a:fillRect/>
          </a:stretch>
        </p:blipFill>
        <p:spPr>
          <a:xfrm rot="1572134" flipH="1">
            <a:off x="6233545" y="-1819598"/>
            <a:ext cx="4266901" cy="2787647"/>
          </a:xfrm>
          <a:prstGeom prst="rect">
            <a:avLst/>
          </a:prstGeom>
          <a:noFill/>
          <a:ln>
            <a:noFill/>
          </a:ln>
        </p:spPr>
      </p:pic>
      <p:pic>
        <p:nvPicPr>
          <p:cNvPr id="243" name="Google Shape;243;p21"/>
          <p:cNvPicPr preferRelativeResize="0"/>
          <p:nvPr/>
        </p:nvPicPr>
        <p:blipFill>
          <a:blip r:embed="rId3">
            <a:alphaModFix amt="42000"/>
          </a:blip>
          <a:stretch>
            <a:fillRect/>
          </a:stretch>
        </p:blipFill>
        <p:spPr>
          <a:xfrm rot="4438950">
            <a:off x="7465034" y="235076"/>
            <a:ext cx="4266900" cy="27876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44" name="Google Shape;244;p21"/>
          <p:cNvPicPr preferRelativeResize="0"/>
          <p:nvPr/>
        </p:nvPicPr>
        <p:blipFill>
          <a:blip r:embed="rId3">
            <a:alphaModFix amt="42000"/>
          </a:blip>
          <a:stretch>
            <a:fillRect/>
          </a:stretch>
        </p:blipFill>
        <p:spPr>
          <a:xfrm rot="-9802557" flipH="1">
            <a:off x="7465037" y="4033449"/>
            <a:ext cx="4266901" cy="2787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5" name="Google Shape;245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9178279" flipH="1">
            <a:off x="6174299" y="4833876"/>
            <a:ext cx="4231198" cy="27643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46" name="Google Shape;246;p2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-4500004" flipH="1">
            <a:off x="8213445" y="4313217"/>
            <a:ext cx="953651" cy="1532316"/>
          </a:xfrm>
          <a:prstGeom prst="rect">
            <a:avLst/>
          </a:prstGeom>
          <a:noFill/>
          <a:ln>
            <a:noFill/>
          </a:ln>
        </p:spPr>
      </p:pic>
      <p:pic>
        <p:nvPicPr>
          <p:cNvPr id="247" name="Google Shape;247;p2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-6300010">
            <a:off x="8723392" y="-472320"/>
            <a:ext cx="798781" cy="1283491"/>
          </a:xfrm>
          <a:prstGeom prst="rect">
            <a:avLst/>
          </a:prstGeom>
          <a:noFill/>
          <a:ln>
            <a:noFill/>
          </a:ln>
        </p:spPr>
      </p:pic>
      <p:pic>
        <p:nvPicPr>
          <p:cNvPr id="248" name="Google Shape;248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1095950" flipH="1">
            <a:off x="321991" y="-1259498"/>
            <a:ext cx="3115589" cy="2035474"/>
          </a:xfrm>
          <a:prstGeom prst="rect">
            <a:avLst/>
          </a:prstGeom>
          <a:noFill/>
          <a:ln>
            <a:noFill/>
          </a:ln>
        </p:spPr>
      </p:pic>
      <p:sp>
        <p:nvSpPr>
          <p:cNvPr id="249" name="Google Shape;249;p21"/>
          <p:cNvSpPr txBox="1">
            <a:spLocks noGrp="1"/>
          </p:cNvSpPr>
          <p:nvPr>
            <p:ph type="title"/>
          </p:nvPr>
        </p:nvSpPr>
        <p:spPr>
          <a:xfrm>
            <a:off x="2605850" y="2398075"/>
            <a:ext cx="4827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5700">
                <a:solidFill>
                  <a:schemeClr val="accent3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3600">
                <a:solidFill>
                  <a:schemeClr val="accent3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3600">
                <a:solidFill>
                  <a:schemeClr val="accent3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3600">
                <a:solidFill>
                  <a:schemeClr val="accent3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3600">
                <a:solidFill>
                  <a:schemeClr val="accent3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3600">
                <a:solidFill>
                  <a:schemeClr val="accent3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3600">
                <a:solidFill>
                  <a:schemeClr val="accent3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3600">
                <a:solidFill>
                  <a:schemeClr val="accent3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3600"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  <p:sp>
        <p:nvSpPr>
          <p:cNvPr id="250" name="Google Shape;250;p21"/>
          <p:cNvSpPr txBox="1">
            <a:spLocks noGrp="1"/>
          </p:cNvSpPr>
          <p:nvPr>
            <p:ph type="title" idx="2" hasCustomPrompt="1"/>
          </p:nvPr>
        </p:nvSpPr>
        <p:spPr>
          <a:xfrm>
            <a:off x="5756150" y="1212962"/>
            <a:ext cx="1677300" cy="92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6000"/>
              <a:buNone/>
              <a:defRPr sz="10400">
                <a:latin typeface="Ingrid Darling"/>
                <a:ea typeface="Ingrid Darling"/>
                <a:cs typeface="Ingrid Darling"/>
                <a:sym typeface="Ingrid Darling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251" name="Google Shape;251;p21"/>
          <p:cNvSpPr txBox="1">
            <a:spLocks noGrp="1"/>
          </p:cNvSpPr>
          <p:nvPr>
            <p:ph type="subTitle" idx="1"/>
          </p:nvPr>
        </p:nvSpPr>
        <p:spPr>
          <a:xfrm>
            <a:off x="2555150" y="3491638"/>
            <a:ext cx="4878300" cy="438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>
  <p:cSld name="CUSTOM_1">
    <p:spTree>
      <p:nvGrpSpPr>
        <p:cNvPr id="1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p28"/>
          <p:cNvSpPr txBox="1">
            <a:spLocks noGrp="1"/>
          </p:cNvSpPr>
          <p:nvPr>
            <p:ph type="title"/>
          </p:nvPr>
        </p:nvSpPr>
        <p:spPr>
          <a:xfrm>
            <a:off x="955575" y="1189025"/>
            <a:ext cx="5095800" cy="1614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15100">
                <a:latin typeface="Ingrid Darling"/>
                <a:ea typeface="Ingrid Darling"/>
                <a:cs typeface="Ingrid Darling"/>
                <a:sym typeface="Ingrid Darling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16" name="Google Shape;316;p28"/>
          <p:cNvSpPr txBox="1">
            <a:spLocks noGrp="1"/>
          </p:cNvSpPr>
          <p:nvPr>
            <p:ph type="subTitle" idx="1"/>
          </p:nvPr>
        </p:nvSpPr>
        <p:spPr>
          <a:xfrm>
            <a:off x="955575" y="2943164"/>
            <a:ext cx="5095800" cy="801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317" name="Google Shape;317;p28"/>
          <p:cNvPicPr preferRelativeResize="0"/>
          <p:nvPr/>
        </p:nvPicPr>
        <p:blipFill>
          <a:blip r:embed="rId2">
            <a:alphaModFix amt="42000"/>
          </a:blip>
          <a:stretch>
            <a:fillRect/>
          </a:stretch>
        </p:blipFill>
        <p:spPr>
          <a:xfrm rot="10272756">
            <a:off x="6154171" y="4332976"/>
            <a:ext cx="4266901" cy="2787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8" name="Google Shape;318;p28"/>
          <p:cNvPicPr preferRelativeResize="0"/>
          <p:nvPr/>
        </p:nvPicPr>
        <p:blipFill>
          <a:blip r:embed="rId3">
            <a:alphaModFix amt="42000"/>
          </a:blip>
          <a:stretch>
            <a:fillRect/>
          </a:stretch>
        </p:blipFill>
        <p:spPr>
          <a:xfrm rot="-1572134">
            <a:off x="-1282339" y="-1819598"/>
            <a:ext cx="4266901" cy="2787647"/>
          </a:xfrm>
          <a:prstGeom prst="rect">
            <a:avLst/>
          </a:prstGeom>
          <a:noFill/>
          <a:ln>
            <a:noFill/>
          </a:ln>
        </p:spPr>
      </p:pic>
      <p:pic>
        <p:nvPicPr>
          <p:cNvPr id="319" name="Google Shape;319;p28"/>
          <p:cNvPicPr preferRelativeResize="0"/>
          <p:nvPr/>
        </p:nvPicPr>
        <p:blipFill>
          <a:blip r:embed="rId2">
            <a:alphaModFix amt="42000"/>
          </a:blip>
          <a:stretch>
            <a:fillRect/>
          </a:stretch>
        </p:blipFill>
        <p:spPr>
          <a:xfrm rot="-4438950" flipH="1">
            <a:off x="-2513827" y="235076"/>
            <a:ext cx="4266900" cy="27876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20" name="Google Shape;320;p28"/>
          <p:cNvPicPr preferRelativeResize="0"/>
          <p:nvPr/>
        </p:nvPicPr>
        <p:blipFill>
          <a:blip r:embed="rId2">
            <a:alphaModFix amt="42000"/>
          </a:blip>
          <a:stretch>
            <a:fillRect/>
          </a:stretch>
        </p:blipFill>
        <p:spPr>
          <a:xfrm rot="9802557">
            <a:off x="-2513832" y="4033449"/>
            <a:ext cx="4266901" cy="2787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1" name="Google Shape;321;p2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-9178279">
            <a:off x="-1187390" y="4833876"/>
            <a:ext cx="4231198" cy="2764324"/>
          </a:xfrm>
          <a:prstGeom prst="rect">
            <a:avLst/>
          </a:prstGeom>
          <a:noFill/>
          <a:ln>
            <a:noFill/>
          </a:ln>
        </p:spPr>
      </p:pic>
      <p:pic>
        <p:nvPicPr>
          <p:cNvPr id="322" name="Google Shape;322;p2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4500004">
            <a:off x="51010" y="4313217"/>
            <a:ext cx="953651" cy="1532316"/>
          </a:xfrm>
          <a:prstGeom prst="rect">
            <a:avLst/>
          </a:prstGeom>
          <a:noFill/>
          <a:ln>
            <a:noFill/>
          </a:ln>
        </p:spPr>
      </p:pic>
      <p:pic>
        <p:nvPicPr>
          <p:cNvPr id="323" name="Google Shape;323;p2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6300010" flipH="1">
            <a:off x="-304065" y="-472320"/>
            <a:ext cx="798781" cy="1283491"/>
          </a:xfrm>
          <a:prstGeom prst="rect">
            <a:avLst/>
          </a:prstGeom>
          <a:noFill/>
          <a:ln>
            <a:noFill/>
          </a:ln>
        </p:spPr>
      </p:pic>
      <p:pic>
        <p:nvPicPr>
          <p:cNvPr id="324" name="Google Shape;324;p2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1621722">
            <a:off x="7287647" y="-1491920"/>
            <a:ext cx="3422158" cy="22357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">
  <p:cSld name="BLANK_1_1_1_1_1_1_1_1">
    <p:spTree>
      <p:nvGrpSpPr>
        <p:cNvPr id="1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3" name="Google Shape;353;p31"/>
          <p:cNvPicPr preferRelativeResize="0"/>
          <p:nvPr/>
        </p:nvPicPr>
        <p:blipFill>
          <a:blip r:embed="rId2">
            <a:alphaModFix amt="42000"/>
          </a:blip>
          <a:stretch>
            <a:fillRect/>
          </a:stretch>
        </p:blipFill>
        <p:spPr>
          <a:xfrm rot="9475653">
            <a:off x="5615241" y="4220734"/>
            <a:ext cx="4266899" cy="2787646"/>
          </a:xfrm>
          <a:prstGeom prst="rect">
            <a:avLst/>
          </a:prstGeom>
          <a:noFill/>
          <a:ln>
            <a:noFill/>
          </a:ln>
        </p:spPr>
      </p:pic>
      <p:pic>
        <p:nvPicPr>
          <p:cNvPr id="354" name="Google Shape;354;p31"/>
          <p:cNvPicPr preferRelativeResize="0"/>
          <p:nvPr/>
        </p:nvPicPr>
        <p:blipFill>
          <a:blip r:embed="rId3">
            <a:alphaModFix amt="42000"/>
          </a:blip>
          <a:stretch>
            <a:fillRect/>
          </a:stretch>
        </p:blipFill>
        <p:spPr>
          <a:xfrm rot="10340236">
            <a:off x="2240503" y="4433654"/>
            <a:ext cx="4266900" cy="2787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55" name="Google Shape;355;p3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10800000">
            <a:off x="-886958" y="4161620"/>
            <a:ext cx="4231199" cy="2764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56" name="Google Shape;356;p3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-3369864" flipH="1">
            <a:off x="8508574" y="4489498"/>
            <a:ext cx="951395" cy="1528698"/>
          </a:xfrm>
          <a:prstGeom prst="rect">
            <a:avLst/>
          </a:prstGeom>
          <a:noFill/>
          <a:ln>
            <a:noFill/>
          </a:ln>
        </p:spPr>
      </p:pic>
      <p:pic>
        <p:nvPicPr>
          <p:cNvPr id="357" name="Google Shape;357;p31"/>
          <p:cNvPicPr preferRelativeResize="0"/>
          <p:nvPr/>
        </p:nvPicPr>
        <p:blipFill>
          <a:blip r:embed="rId2">
            <a:alphaModFix amt="42000"/>
          </a:blip>
          <a:stretch>
            <a:fillRect/>
          </a:stretch>
        </p:blipFill>
        <p:spPr>
          <a:xfrm flipH="1">
            <a:off x="3034665" y="-2013164"/>
            <a:ext cx="4266900" cy="27876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8" name="Google Shape;358;p3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1621721">
            <a:off x="6432530" y="-1507268"/>
            <a:ext cx="4231198" cy="2764324"/>
          </a:xfrm>
          <a:prstGeom prst="rect">
            <a:avLst/>
          </a:prstGeom>
          <a:noFill/>
          <a:ln>
            <a:noFill/>
          </a:ln>
        </p:spPr>
      </p:pic>
      <p:pic>
        <p:nvPicPr>
          <p:cNvPr id="359" name="Google Shape;359;p31"/>
          <p:cNvPicPr preferRelativeResize="0"/>
          <p:nvPr/>
        </p:nvPicPr>
        <p:blipFill>
          <a:blip r:embed="rId3">
            <a:alphaModFix amt="42000"/>
          </a:blip>
          <a:stretch>
            <a:fillRect/>
          </a:stretch>
        </p:blipFill>
        <p:spPr>
          <a:xfrm rot="-878928">
            <a:off x="-1205784" y="-1518937"/>
            <a:ext cx="4266899" cy="2787648"/>
          </a:xfrm>
          <a:prstGeom prst="rect">
            <a:avLst/>
          </a:prstGeom>
          <a:noFill/>
          <a:ln>
            <a:noFill/>
          </a:ln>
        </p:spPr>
      </p:pic>
      <p:pic>
        <p:nvPicPr>
          <p:cNvPr id="360" name="Google Shape;360;p3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9030618">
            <a:off x="-284274" y="-736662"/>
            <a:ext cx="953652" cy="1532316"/>
          </a:xfrm>
          <a:prstGeom prst="rect">
            <a:avLst/>
          </a:prstGeom>
          <a:noFill/>
          <a:ln>
            <a:noFill/>
          </a:ln>
        </p:spPr>
      </p:pic>
      <p:pic>
        <p:nvPicPr>
          <p:cNvPr id="361" name="Google Shape;361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flipH="1">
            <a:off x="-713900" y="4161637"/>
            <a:ext cx="1544577" cy="1650623"/>
          </a:xfrm>
          <a:prstGeom prst="rect">
            <a:avLst/>
          </a:prstGeom>
          <a:noFill/>
          <a:ln>
            <a:noFill/>
          </a:ln>
        </p:spPr>
      </p:pic>
      <p:pic>
        <p:nvPicPr>
          <p:cNvPr id="362" name="Google Shape;362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rot="10800000" flipH="1">
            <a:off x="8084488" y="-950413"/>
            <a:ext cx="1544577" cy="165062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 1">
  <p:cSld name="BLANK_1_1_1_1_1_1_1_1_1">
    <p:spTree>
      <p:nvGrpSpPr>
        <p:cNvPr id="1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4" name="Google Shape;364;p3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10800000" flipH="1">
            <a:off x="0" y="1762326"/>
            <a:ext cx="3238751" cy="3424348"/>
          </a:xfrm>
          <a:prstGeom prst="rect">
            <a:avLst/>
          </a:prstGeom>
          <a:noFill/>
          <a:ln>
            <a:noFill/>
          </a:ln>
        </p:spPr>
      </p:pic>
      <p:pic>
        <p:nvPicPr>
          <p:cNvPr id="365" name="Google Shape;365;p32"/>
          <p:cNvPicPr preferRelativeResize="0"/>
          <p:nvPr/>
        </p:nvPicPr>
        <p:blipFill>
          <a:blip r:embed="rId3">
            <a:alphaModFix amt="42000"/>
          </a:blip>
          <a:stretch>
            <a:fillRect/>
          </a:stretch>
        </p:blipFill>
        <p:spPr>
          <a:xfrm rot="-1771295">
            <a:off x="-1665953" y="-1482274"/>
            <a:ext cx="4266903" cy="2787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66" name="Google Shape;366;p3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1448344" flipH="1">
            <a:off x="-555152" y="-1965556"/>
            <a:ext cx="3422157" cy="2235759"/>
          </a:xfrm>
          <a:prstGeom prst="rect">
            <a:avLst/>
          </a:prstGeom>
          <a:noFill/>
          <a:ln>
            <a:noFill/>
          </a:ln>
        </p:spPr>
      </p:pic>
      <p:pic>
        <p:nvPicPr>
          <p:cNvPr id="367" name="Google Shape;367;p3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7791725">
            <a:off x="7198500" y="4068718"/>
            <a:ext cx="3422156" cy="2235759"/>
          </a:xfrm>
          <a:prstGeom prst="rect">
            <a:avLst/>
          </a:prstGeom>
          <a:noFill/>
          <a:ln>
            <a:noFill/>
          </a:ln>
        </p:spPr>
      </p:pic>
      <p:pic>
        <p:nvPicPr>
          <p:cNvPr id="368" name="Google Shape;368;p32"/>
          <p:cNvPicPr preferRelativeResize="0"/>
          <p:nvPr/>
        </p:nvPicPr>
        <p:blipFill>
          <a:blip r:embed="rId3">
            <a:alphaModFix amt="42000"/>
          </a:blip>
          <a:stretch>
            <a:fillRect/>
          </a:stretch>
        </p:blipFill>
        <p:spPr>
          <a:xfrm rot="9948443" flipH="1">
            <a:off x="5703848" y="4024626"/>
            <a:ext cx="4266902" cy="2787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69" name="Google Shape;369;p3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10800000" flipH="1">
            <a:off x="5751650" y="0"/>
            <a:ext cx="3392350" cy="35867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 2">
  <p:cSld name="BLANK_1_1_1_1_1_1_1_1_2">
    <p:spTree>
      <p:nvGrpSpPr>
        <p:cNvPr id="1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1" name="Google Shape;371;p3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-4011325" flipH="1">
            <a:off x="-1912297" y="-1007742"/>
            <a:ext cx="3960773" cy="2587652"/>
          </a:xfrm>
          <a:prstGeom prst="rect">
            <a:avLst/>
          </a:prstGeom>
          <a:noFill/>
          <a:ln>
            <a:noFill/>
          </a:ln>
        </p:spPr>
      </p:pic>
      <p:pic>
        <p:nvPicPr>
          <p:cNvPr id="372" name="Google Shape;372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8803508">
            <a:off x="-569849" y="-508454"/>
            <a:ext cx="1486975" cy="1589081"/>
          </a:xfrm>
          <a:prstGeom prst="rect">
            <a:avLst/>
          </a:prstGeom>
          <a:noFill/>
          <a:ln>
            <a:noFill/>
          </a:ln>
        </p:spPr>
      </p:pic>
      <p:pic>
        <p:nvPicPr>
          <p:cNvPr id="373" name="Google Shape;373;p33"/>
          <p:cNvPicPr preferRelativeResize="0"/>
          <p:nvPr/>
        </p:nvPicPr>
        <p:blipFill>
          <a:blip r:embed="rId4">
            <a:alphaModFix amt="42000"/>
          </a:blip>
          <a:stretch>
            <a:fillRect/>
          </a:stretch>
        </p:blipFill>
        <p:spPr>
          <a:xfrm rot="10098492" flipH="1">
            <a:off x="7210072" y="3504249"/>
            <a:ext cx="4266901" cy="2787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74" name="Google Shape;374;p33"/>
          <p:cNvPicPr preferRelativeResize="0"/>
          <p:nvPr/>
        </p:nvPicPr>
        <p:blipFill>
          <a:blip r:embed="rId5">
            <a:alphaModFix amt="42000"/>
          </a:blip>
          <a:stretch>
            <a:fillRect/>
          </a:stretch>
        </p:blipFill>
        <p:spPr>
          <a:xfrm rot="-10456230">
            <a:off x="4597746" y="4099209"/>
            <a:ext cx="4266902" cy="278764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"/>
          <p:cNvSpPr txBox="1">
            <a:spLocks noGrp="1"/>
          </p:cNvSpPr>
          <p:nvPr>
            <p:ph type="title"/>
          </p:nvPr>
        </p:nvSpPr>
        <p:spPr>
          <a:xfrm>
            <a:off x="2158200" y="2017075"/>
            <a:ext cx="4827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5700">
                <a:solidFill>
                  <a:schemeClr val="accent3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3600">
                <a:solidFill>
                  <a:schemeClr val="accent3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3600">
                <a:solidFill>
                  <a:schemeClr val="accent3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3600">
                <a:solidFill>
                  <a:schemeClr val="accent3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3600">
                <a:solidFill>
                  <a:schemeClr val="accent3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3600">
                <a:solidFill>
                  <a:schemeClr val="accent3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3600">
                <a:solidFill>
                  <a:schemeClr val="accent3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3600">
                <a:solidFill>
                  <a:schemeClr val="accent3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3600"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  <p:sp>
        <p:nvSpPr>
          <p:cNvPr id="23" name="Google Shape;23;p3"/>
          <p:cNvSpPr txBox="1">
            <a:spLocks noGrp="1"/>
          </p:cNvSpPr>
          <p:nvPr>
            <p:ph type="title" idx="2" hasCustomPrompt="1"/>
          </p:nvPr>
        </p:nvSpPr>
        <p:spPr>
          <a:xfrm>
            <a:off x="3825150" y="831962"/>
            <a:ext cx="1677300" cy="92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10400">
                <a:latin typeface="Ingrid Darling"/>
                <a:ea typeface="Ingrid Darling"/>
                <a:cs typeface="Ingrid Darling"/>
                <a:sym typeface="Ingrid Darling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24" name="Google Shape;24;p3"/>
          <p:cNvSpPr txBox="1">
            <a:spLocks noGrp="1"/>
          </p:cNvSpPr>
          <p:nvPr>
            <p:ph type="subTitle" idx="1"/>
          </p:nvPr>
        </p:nvSpPr>
        <p:spPr>
          <a:xfrm>
            <a:off x="2132850" y="3110638"/>
            <a:ext cx="4878300" cy="438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25" name="Google Shape;25;p3"/>
          <p:cNvPicPr preferRelativeResize="0"/>
          <p:nvPr/>
        </p:nvPicPr>
        <p:blipFill>
          <a:blip r:embed="rId2">
            <a:alphaModFix amt="42000"/>
          </a:blip>
          <a:stretch>
            <a:fillRect/>
          </a:stretch>
        </p:blipFill>
        <p:spPr>
          <a:xfrm rot="-9227866" flipH="1">
            <a:off x="-626764" y="4441220"/>
            <a:ext cx="4266901" cy="2787647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Google Shape;26;p3"/>
          <p:cNvPicPr preferRelativeResize="0"/>
          <p:nvPr/>
        </p:nvPicPr>
        <p:blipFill>
          <a:blip r:embed="rId3">
            <a:alphaModFix amt="42000"/>
          </a:blip>
          <a:stretch>
            <a:fillRect/>
          </a:stretch>
        </p:blipFill>
        <p:spPr>
          <a:xfrm rot="6361050" flipH="1">
            <a:off x="6525723" y="3133644"/>
            <a:ext cx="4266900" cy="27876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Google Shape;27;p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10800000" flipH="1">
            <a:off x="6244497" y="4628520"/>
            <a:ext cx="4231199" cy="2764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Google Shape;28;p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-3369864" flipH="1">
            <a:off x="8065607" y="4248173"/>
            <a:ext cx="951395" cy="1528698"/>
          </a:xfrm>
          <a:prstGeom prst="rect">
            <a:avLst/>
          </a:prstGeom>
          <a:noFill/>
          <a:ln>
            <a:noFill/>
          </a:ln>
        </p:spPr>
      </p:pic>
      <p:pic>
        <p:nvPicPr>
          <p:cNvPr id="29" name="Google Shape;29;p3"/>
          <p:cNvPicPr preferRelativeResize="0"/>
          <p:nvPr/>
        </p:nvPicPr>
        <p:blipFill>
          <a:blip r:embed="rId3">
            <a:alphaModFix amt="42000"/>
          </a:blip>
          <a:stretch>
            <a:fillRect/>
          </a:stretch>
        </p:blipFill>
        <p:spPr>
          <a:xfrm rot="-6361050">
            <a:off x="-2328902" y="2386544"/>
            <a:ext cx="4266900" cy="27876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0" name="Google Shape;30;p3"/>
          <p:cNvPicPr preferRelativeResize="0"/>
          <p:nvPr/>
        </p:nvPicPr>
        <p:blipFill>
          <a:blip r:embed="rId2">
            <a:alphaModFix amt="42000"/>
          </a:blip>
          <a:stretch>
            <a:fillRect/>
          </a:stretch>
        </p:blipFill>
        <p:spPr>
          <a:xfrm rot="4438950">
            <a:off x="6937385" y="-1198063"/>
            <a:ext cx="4266900" cy="27876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1" name="Google Shape;31;p3"/>
          <p:cNvPicPr preferRelativeResize="0"/>
          <p:nvPr/>
        </p:nvPicPr>
        <p:blipFill>
          <a:blip r:embed="rId3">
            <a:alphaModFix amt="42000"/>
          </a:blip>
          <a:stretch>
            <a:fillRect/>
          </a:stretch>
        </p:blipFill>
        <p:spPr>
          <a:xfrm rot="997443" flipH="1">
            <a:off x="-2481307" y="-1030830"/>
            <a:ext cx="4266901" cy="2787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" name="Google Shape;32;p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-1621721" flipH="1">
            <a:off x="-1154865" y="-1807931"/>
            <a:ext cx="4231198" cy="2764324"/>
          </a:xfrm>
          <a:prstGeom prst="rect">
            <a:avLst/>
          </a:prstGeom>
          <a:noFill/>
          <a:ln>
            <a:noFill/>
          </a:ln>
        </p:spPr>
      </p:pic>
      <p:pic>
        <p:nvPicPr>
          <p:cNvPr id="33" name="Google Shape;33;p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6299996" flipH="1">
            <a:off x="-489190" y="-374663"/>
            <a:ext cx="953651" cy="1532316"/>
          </a:xfrm>
          <a:prstGeom prst="rect">
            <a:avLst/>
          </a:prstGeom>
          <a:noFill/>
          <a:ln>
            <a:noFill/>
          </a:ln>
        </p:spPr>
      </p:pic>
      <p:pic>
        <p:nvPicPr>
          <p:cNvPr id="34" name="Google Shape;34;p3"/>
          <p:cNvPicPr preferRelativeResize="0"/>
          <p:nvPr/>
        </p:nvPicPr>
        <p:blipFill>
          <a:blip r:embed="rId3">
            <a:alphaModFix amt="42000"/>
          </a:blip>
          <a:stretch>
            <a:fillRect/>
          </a:stretch>
        </p:blipFill>
        <p:spPr>
          <a:xfrm rot="878928" flipH="1">
            <a:off x="5264186" y="-1896037"/>
            <a:ext cx="4266899" cy="27876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4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4"/>
          <p:cNvSpPr txBox="1">
            <a:spLocks noGrp="1"/>
          </p:cNvSpPr>
          <p:nvPr>
            <p:ph type="body" idx="1"/>
          </p:nvPr>
        </p:nvSpPr>
        <p:spPr>
          <a:xfrm>
            <a:off x="720000" y="1152475"/>
            <a:ext cx="77040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Char char="○"/>
              <a:defRPr sz="1250">
                <a:solidFill>
                  <a:srgbClr val="434343"/>
                </a:solidFill>
              </a:defRPr>
            </a:lvl1pPr>
            <a:lvl2pPr marL="914400" lvl="1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○"/>
              <a:defRPr>
                <a:solidFill>
                  <a:srgbClr val="434343"/>
                </a:solidFill>
              </a:defRPr>
            </a:lvl2pPr>
            <a:lvl3pPr marL="1371600" lvl="2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■"/>
              <a:defRPr>
                <a:solidFill>
                  <a:srgbClr val="434343"/>
                </a:solidFill>
              </a:defRPr>
            </a:lvl3pPr>
            <a:lvl4pPr marL="1828800" lvl="3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●"/>
              <a:defRPr>
                <a:solidFill>
                  <a:srgbClr val="434343"/>
                </a:solidFill>
              </a:defRPr>
            </a:lvl4pPr>
            <a:lvl5pPr marL="2286000" lvl="4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○"/>
              <a:defRPr>
                <a:solidFill>
                  <a:srgbClr val="434343"/>
                </a:solidFill>
              </a:defRPr>
            </a:lvl5pPr>
            <a:lvl6pPr marL="2743200" lvl="5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■"/>
              <a:defRPr>
                <a:solidFill>
                  <a:srgbClr val="434343"/>
                </a:solidFill>
              </a:defRPr>
            </a:lvl6pPr>
            <a:lvl7pPr marL="3200400" lvl="6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●"/>
              <a:defRPr>
                <a:solidFill>
                  <a:srgbClr val="434343"/>
                </a:solidFill>
              </a:defRPr>
            </a:lvl7pPr>
            <a:lvl8pPr marL="3657600" lvl="7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○"/>
              <a:defRPr>
                <a:solidFill>
                  <a:srgbClr val="434343"/>
                </a:solidFill>
              </a:defRPr>
            </a:lvl8pPr>
            <a:lvl9pPr marL="4114800" lvl="8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■"/>
              <a:defRPr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  <p:pic>
        <p:nvPicPr>
          <p:cNvPr id="38" name="Google Shape;38;p4"/>
          <p:cNvPicPr preferRelativeResize="0"/>
          <p:nvPr/>
        </p:nvPicPr>
        <p:blipFill>
          <a:blip r:embed="rId2">
            <a:alphaModFix amt="63000"/>
          </a:blip>
          <a:stretch>
            <a:fillRect/>
          </a:stretch>
        </p:blipFill>
        <p:spPr>
          <a:xfrm rot="-3918722" flipH="1">
            <a:off x="-2841544" y="-1067585"/>
            <a:ext cx="4231198" cy="2764324"/>
          </a:xfrm>
          <a:prstGeom prst="rect">
            <a:avLst/>
          </a:prstGeom>
          <a:noFill/>
          <a:ln>
            <a:noFill/>
          </a:ln>
        </p:spPr>
      </p:pic>
      <p:pic>
        <p:nvPicPr>
          <p:cNvPr id="39" name="Google Shape;39;p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3736558" flipH="1">
            <a:off x="-1248351" y="-280392"/>
            <a:ext cx="1416652" cy="1513911"/>
          </a:xfrm>
          <a:prstGeom prst="rect">
            <a:avLst/>
          </a:prstGeom>
          <a:noFill/>
          <a:ln>
            <a:noFill/>
          </a:ln>
        </p:spPr>
      </p:pic>
      <p:pic>
        <p:nvPicPr>
          <p:cNvPr id="40" name="Google Shape;40;p4"/>
          <p:cNvPicPr preferRelativeResize="0"/>
          <p:nvPr/>
        </p:nvPicPr>
        <p:blipFill>
          <a:blip r:embed="rId4">
            <a:alphaModFix amt="42000"/>
          </a:blip>
          <a:stretch>
            <a:fillRect/>
          </a:stretch>
        </p:blipFill>
        <p:spPr>
          <a:xfrm rot="-9921072" flipH="1">
            <a:off x="-911459" y="4730533"/>
            <a:ext cx="4266899" cy="2787648"/>
          </a:xfrm>
          <a:prstGeom prst="rect">
            <a:avLst/>
          </a:prstGeom>
          <a:noFill/>
          <a:ln>
            <a:noFill/>
          </a:ln>
        </p:spPr>
      </p:pic>
      <p:pic>
        <p:nvPicPr>
          <p:cNvPr id="41" name="Google Shape;41;p4"/>
          <p:cNvPicPr preferRelativeResize="0"/>
          <p:nvPr/>
        </p:nvPicPr>
        <p:blipFill>
          <a:blip r:embed="rId5">
            <a:alphaModFix amt="42000"/>
          </a:blip>
          <a:stretch>
            <a:fillRect/>
          </a:stretch>
        </p:blipFill>
        <p:spPr>
          <a:xfrm rot="-6361050">
            <a:off x="-2736584" y="3422358"/>
            <a:ext cx="4266900" cy="2787649"/>
          </a:xfrm>
          <a:prstGeom prst="rect">
            <a:avLst/>
          </a:prstGeom>
          <a:noFill/>
          <a:ln>
            <a:noFill/>
          </a:ln>
        </p:spPr>
      </p:pic>
      <p:pic>
        <p:nvPicPr>
          <p:cNvPr id="42" name="Google Shape;42;p4"/>
          <p:cNvPicPr preferRelativeResize="0"/>
          <p:nvPr/>
        </p:nvPicPr>
        <p:blipFill>
          <a:blip r:embed="rId5">
            <a:alphaModFix amt="42000"/>
          </a:blip>
          <a:stretch>
            <a:fillRect/>
          </a:stretch>
        </p:blipFill>
        <p:spPr>
          <a:xfrm rot="1572134" flipH="1">
            <a:off x="5813864" y="-1819598"/>
            <a:ext cx="4266901" cy="2787647"/>
          </a:xfrm>
          <a:prstGeom prst="rect">
            <a:avLst/>
          </a:prstGeom>
          <a:noFill/>
          <a:ln>
            <a:noFill/>
          </a:ln>
        </p:spPr>
      </p:pic>
      <p:pic>
        <p:nvPicPr>
          <p:cNvPr id="43" name="Google Shape;43;p4"/>
          <p:cNvPicPr preferRelativeResize="0"/>
          <p:nvPr/>
        </p:nvPicPr>
        <p:blipFill>
          <a:blip r:embed="rId4">
            <a:alphaModFix amt="42000"/>
          </a:blip>
          <a:stretch>
            <a:fillRect/>
          </a:stretch>
        </p:blipFill>
        <p:spPr>
          <a:xfrm rot="4438950">
            <a:off x="7415278" y="-243274"/>
            <a:ext cx="4266900" cy="2787649"/>
          </a:xfrm>
          <a:prstGeom prst="rect">
            <a:avLst/>
          </a:prstGeom>
          <a:noFill/>
          <a:ln>
            <a:noFill/>
          </a:ln>
        </p:spPr>
      </p:pic>
      <p:pic>
        <p:nvPicPr>
          <p:cNvPr id="44" name="Google Shape;44;p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9178279" flipH="1">
            <a:off x="5754618" y="4833876"/>
            <a:ext cx="4231198" cy="2764324"/>
          </a:xfrm>
          <a:prstGeom prst="rect">
            <a:avLst/>
          </a:prstGeom>
          <a:noFill/>
          <a:ln>
            <a:noFill/>
          </a:ln>
        </p:spPr>
      </p:pic>
      <p:pic>
        <p:nvPicPr>
          <p:cNvPr id="45" name="Google Shape;45;p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2700000">
            <a:off x="8467974" y="3971347"/>
            <a:ext cx="1956698" cy="20910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5"/>
          <p:cNvSpPr txBox="1">
            <a:spLocks noGrp="1"/>
          </p:cNvSpPr>
          <p:nvPr>
            <p:ph type="subTitle" idx="1"/>
          </p:nvPr>
        </p:nvSpPr>
        <p:spPr>
          <a:xfrm>
            <a:off x="1127613" y="2588261"/>
            <a:ext cx="2907600" cy="347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Font typeface="Fahkwang"/>
              <a:buNone/>
              <a:defRPr sz="2100">
                <a:solidFill>
                  <a:schemeClr val="accent3"/>
                </a:solidFill>
                <a:latin typeface="Fahkwang"/>
                <a:ea typeface="Fahkwang"/>
                <a:cs typeface="Fahkwang"/>
                <a:sym typeface="Fahkwang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Font typeface="Fahkwang"/>
              <a:buNone/>
              <a:defRPr sz="2100">
                <a:solidFill>
                  <a:schemeClr val="accent3"/>
                </a:solidFill>
                <a:latin typeface="Fahkwang"/>
                <a:ea typeface="Fahkwang"/>
                <a:cs typeface="Fahkwang"/>
                <a:sym typeface="Fahkwang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Font typeface="Fahkwang"/>
              <a:buNone/>
              <a:defRPr sz="2100">
                <a:solidFill>
                  <a:schemeClr val="accent3"/>
                </a:solidFill>
                <a:latin typeface="Fahkwang"/>
                <a:ea typeface="Fahkwang"/>
                <a:cs typeface="Fahkwang"/>
                <a:sym typeface="Fahkwang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Font typeface="Fahkwang"/>
              <a:buNone/>
              <a:defRPr sz="2100">
                <a:solidFill>
                  <a:schemeClr val="accent3"/>
                </a:solidFill>
                <a:latin typeface="Fahkwang"/>
                <a:ea typeface="Fahkwang"/>
                <a:cs typeface="Fahkwang"/>
                <a:sym typeface="Fahkwang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Font typeface="Fahkwang"/>
              <a:buNone/>
              <a:defRPr sz="2100">
                <a:solidFill>
                  <a:schemeClr val="accent3"/>
                </a:solidFill>
                <a:latin typeface="Fahkwang"/>
                <a:ea typeface="Fahkwang"/>
                <a:cs typeface="Fahkwang"/>
                <a:sym typeface="Fahkwang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Font typeface="Fahkwang"/>
              <a:buNone/>
              <a:defRPr sz="2100">
                <a:solidFill>
                  <a:schemeClr val="accent3"/>
                </a:solidFill>
                <a:latin typeface="Fahkwang"/>
                <a:ea typeface="Fahkwang"/>
                <a:cs typeface="Fahkwang"/>
                <a:sym typeface="Fahkwang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Font typeface="Fahkwang"/>
              <a:buNone/>
              <a:defRPr sz="2100">
                <a:solidFill>
                  <a:schemeClr val="accent3"/>
                </a:solidFill>
                <a:latin typeface="Fahkwang"/>
                <a:ea typeface="Fahkwang"/>
                <a:cs typeface="Fahkwang"/>
                <a:sym typeface="Fahkwang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Font typeface="Fahkwang"/>
              <a:buNone/>
              <a:defRPr sz="2100">
                <a:solidFill>
                  <a:schemeClr val="accent3"/>
                </a:solidFill>
                <a:latin typeface="Fahkwang"/>
                <a:ea typeface="Fahkwang"/>
                <a:cs typeface="Fahkwang"/>
                <a:sym typeface="Fahkwang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Font typeface="Fahkwang"/>
              <a:buNone/>
              <a:defRPr sz="2100">
                <a:solidFill>
                  <a:schemeClr val="accent3"/>
                </a:solidFill>
                <a:latin typeface="Fahkwang"/>
                <a:ea typeface="Fahkwang"/>
                <a:cs typeface="Fahkwang"/>
                <a:sym typeface="Fahkwang"/>
              </a:defRPr>
            </a:lvl9pPr>
          </a:lstStyle>
          <a:p>
            <a:endParaRPr/>
          </a:p>
        </p:txBody>
      </p:sp>
      <p:sp>
        <p:nvSpPr>
          <p:cNvPr id="48" name="Google Shape;48;p5"/>
          <p:cNvSpPr txBox="1">
            <a:spLocks noGrp="1"/>
          </p:cNvSpPr>
          <p:nvPr>
            <p:ph type="subTitle" idx="2"/>
          </p:nvPr>
        </p:nvSpPr>
        <p:spPr>
          <a:xfrm>
            <a:off x="1127613" y="2938525"/>
            <a:ext cx="2907600" cy="858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5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5"/>
          <p:cNvSpPr txBox="1">
            <a:spLocks noGrp="1"/>
          </p:cNvSpPr>
          <p:nvPr>
            <p:ph type="subTitle" idx="3"/>
          </p:nvPr>
        </p:nvSpPr>
        <p:spPr>
          <a:xfrm>
            <a:off x="5108788" y="2588261"/>
            <a:ext cx="2907600" cy="347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Font typeface="Fahkwang"/>
              <a:buNone/>
              <a:defRPr sz="2100">
                <a:solidFill>
                  <a:schemeClr val="accent3"/>
                </a:solidFill>
                <a:latin typeface="Fahkwang"/>
                <a:ea typeface="Fahkwang"/>
                <a:cs typeface="Fahkwang"/>
                <a:sym typeface="Fahkwang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Font typeface="Fahkwang"/>
              <a:buNone/>
              <a:defRPr sz="2100">
                <a:solidFill>
                  <a:schemeClr val="accent3"/>
                </a:solidFill>
                <a:latin typeface="Fahkwang"/>
                <a:ea typeface="Fahkwang"/>
                <a:cs typeface="Fahkwang"/>
                <a:sym typeface="Fahkwang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Font typeface="Fahkwang"/>
              <a:buNone/>
              <a:defRPr sz="2100">
                <a:solidFill>
                  <a:schemeClr val="accent3"/>
                </a:solidFill>
                <a:latin typeface="Fahkwang"/>
                <a:ea typeface="Fahkwang"/>
                <a:cs typeface="Fahkwang"/>
                <a:sym typeface="Fahkwang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Font typeface="Fahkwang"/>
              <a:buNone/>
              <a:defRPr sz="2100">
                <a:solidFill>
                  <a:schemeClr val="accent3"/>
                </a:solidFill>
                <a:latin typeface="Fahkwang"/>
                <a:ea typeface="Fahkwang"/>
                <a:cs typeface="Fahkwang"/>
                <a:sym typeface="Fahkwang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Font typeface="Fahkwang"/>
              <a:buNone/>
              <a:defRPr sz="2100">
                <a:solidFill>
                  <a:schemeClr val="accent3"/>
                </a:solidFill>
                <a:latin typeface="Fahkwang"/>
                <a:ea typeface="Fahkwang"/>
                <a:cs typeface="Fahkwang"/>
                <a:sym typeface="Fahkwang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Font typeface="Fahkwang"/>
              <a:buNone/>
              <a:defRPr sz="2100">
                <a:solidFill>
                  <a:schemeClr val="accent3"/>
                </a:solidFill>
                <a:latin typeface="Fahkwang"/>
                <a:ea typeface="Fahkwang"/>
                <a:cs typeface="Fahkwang"/>
                <a:sym typeface="Fahkwang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Font typeface="Fahkwang"/>
              <a:buNone/>
              <a:defRPr sz="2100">
                <a:solidFill>
                  <a:schemeClr val="accent3"/>
                </a:solidFill>
                <a:latin typeface="Fahkwang"/>
                <a:ea typeface="Fahkwang"/>
                <a:cs typeface="Fahkwang"/>
                <a:sym typeface="Fahkwang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Font typeface="Fahkwang"/>
              <a:buNone/>
              <a:defRPr sz="2100">
                <a:solidFill>
                  <a:schemeClr val="accent3"/>
                </a:solidFill>
                <a:latin typeface="Fahkwang"/>
                <a:ea typeface="Fahkwang"/>
                <a:cs typeface="Fahkwang"/>
                <a:sym typeface="Fahkwang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Font typeface="Fahkwang"/>
              <a:buNone/>
              <a:defRPr sz="2100">
                <a:solidFill>
                  <a:schemeClr val="accent3"/>
                </a:solidFill>
                <a:latin typeface="Fahkwang"/>
                <a:ea typeface="Fahkwang"/>
                <a:cs typeface="Fahkwang"/>
                <a:sym typeface="Fahkwang"/>
              </a:defRPr>
            </a:lvl9pPr>
          </a:lstStyle>
          <a:p>
            <a:endParaRPr/>
          </a:p>
        </p:txBody>
      </p:sp>
      <p:sp>
        <p:nvSpPr>
          <p:cNvPr id="51" name="Google Shape;51;p5"/>
          <p:cNvSpPr txBox="1">
            <a:spLocks noGrp="1"/>
          </p:cNvSpPr>
          <p:nvPr>
            <p:ph type="subTitle" idx="4"/>
          </p:nvPr>
        </p:nvSpPr>
        <p:spPr>
          <a:xfrm>
            <a:off x="5108788" y="2938525"/>
            <a:ext cx="2907600" cy="858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52" name="Google Shape;52;p5"/>
          <p:cNvPicPr preferRelativeResize="0"/>
          <p:nvPr/>
        </p:nvPicPr>
        <p:blipFill>
          <a:blip r:embed="rId2">
            <a:alphaModFix amt="63000"/>
          </a:blip>
          <a:stretch>
            <a:fillRect/>
          </a:stretch>
        </p:blipFill>
        <p:spPr>
          <a:xfrm rot="-8100000">
            <a:off x="-2173843" y="3943729"/>
            <a:ext cx="4231197" cy="2764327"/>
          </a:xfrm>
          <a:prstGeom prst="rect">
            <a:avLst/>
          </a:prstGeom>
          <a:noFill/>
          <a:ln>
            <a:noFill/>
          </a:ln>
        </p:spPr>
      </p:pic>
      <p:pic>
        <p:nvPicPr>
          <p:cNvPr id="53" name="Google Shape;53;p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7063443">
            <a:off x="-1260294" y="3503559"/>
            <a:ext cx="1578641" cy="1687022"/>
          </a:xfrm>
          <a:prstGeom prst="rect">
            <a:avLst/>
          </a:prstGeom>
          <a:noFill/>
          <a:ln>
            <a:noFill/>
          </a:ln>
        </p:spPr>
      </p:pic>
      <p:pic>
        <p:nvPicPr>
          <p:cNvPr id="54" name="Google Shape;54;p5"/>
          <p:cNvPicPr preferRelativeResize="0"/>
          <p:nvPr/>
        </p:nvPicPr>
        <p:blipFill>
          <a:blip r:embed="rId4">
            <a:alphaModFix amt="42000"/>
          </a:blip>
          <a:stretch>
            <a:fillRect/>
          </a:stretch>
        </p:blipFill>
        <p:spPr>
          <a:xfrm rot="-4030513" flipH="1">
            <a:off x="-1942700" y="-1196501"/>
            <a:ext cx="3424401" cy="2237230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5"/>
          <p:cNvPicPr preferRelativeResize="0"/>
          <p:nvPr/>
        </p:nvPicPr>
        <p:blipFill>
          <a:blip r:embed="rId5">
            <a:alphaModFix amt="42000"/>
          </a:blip>
          <a:stretch>
            <a:fillRect/>
          </a:stretch>
        </p:blipFill>
        <p:spPr>
          <a:xfrm rot="10098492" flipH="1">
            <a:off x="-469860" y="4468062"/>
            <a:ext cx="4266901" cy="2787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5"/>
          <p:cNvPicPr preferRelativeResize="0"/>
          <p:nvPr/>
        </p:nvPicPr>
        <p:blipFill>
          <a:blip r:embed="rId5">
            <a:alphaModFix amt="42000"/>
          </a:blip>
          <a:stretch>
            <a:fillRect/>
          </a:stretch>
        </p:blipFill>
        <p:spPr>
          <a:xfrm rot="6790456">
            <a:off x="7812187" y="3050159"/>
            <a:ext cx="4266903" cy="2787646"/>
          </a:xfrm>
          <a:prstGeom prst="rect">
            <a:avLst/>
          </a:prstGeom>
          <a:noFill/>
          <a:ln>
            <a:noFill/>
          </a:ln>
        </p:spPr>
      </p:pic>
      <p:pic>
        <p:nvPicPr>
          <p:cNvPr id="57" name="Google Shape;57;p5"/>
          <p:cNvPicPr preferRelativeResize="0"/>
          <p:nvPr/>
        </p:nvPicPr>
        <p:blipFill>
          <a:blip r:embed="rId4">
            <a:alphaModFix amt="42000"/>
          </a:blip>
          <a:stretch>
            <a:fillRect/>
          </a:stretch>
        </p:blipFill>
        <p:spPr>
          <a:xfrm rot="10456230" flipH="1">
            <a:off x="5570866" y="4582046"/>
            <a:ext cx="4266902" cy="2787647"/>
          </a:xfrm>
          <a:prstGeom prst="rect">
            <a:avLst/>
          </a:prstGeom>
          <a:noFill/>
          <a:ln>
            <a:noFill/>
          </a:ln>
        </p:spPr>
      </p:pic>
      <p:pic>
        <p:nvPicPr>
          <p:cNvPr id="58" name="Google Shape;58;p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1621721">
            <a:off x="7438562" y="-1669728"/>
            <a:ext cx="3960776" cy="2587652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Google Shape;59;p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8803508" flipH="1">
            <a:off x="8423575" y="-1081129"/>
            <a:ext cx="1486975" cy="158908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6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pic>
        <p:nvPicPr>
          <p:cNvPr id="62" name="Google Shape;62;p6"/>
          <p:cNvPicPr preferRelativeResize="0"/>
          <p:nvPr/>
        </p:nvPicPr>
        <p:blipFill>
          <a:blip r:embed="rId2">
            <a:alphaModFix amt="42000"/>
          </a:blip>
          <a:stretch>
            <a:fillRect/>
          </a:stretch>
        </p:blipFill>
        <p:spPr>
          <a:xfrm rot="-6929859">
            <a:off x="-2487404" y="3726749"/>
            <a:ext cx="4266899" cy="2787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3" name="Google Shape;63;p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9178279">
            <a:off x="-1783615" y="4574901"/>
            <a:ext cx="4231198" cy="2764324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1718793">
            <a:off x="695047" y="4744317"/>
            <a:ext cx="953651" cy="1532316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070900" y="-1501525"/>
            <a:ext cx="2502450" cy="248242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9"/>
          <p:cNvSpPr txBox="1">
            <a:spLocks noGrp="1"/>
          </p:cNvSpPr>
          <p:nvPr>
            <p:ph type="title"/>
          </p:nvPr>
        </p:nvSpPr>
        <p:spPr>
          <a:xfrm>
            <a:off x="1678500" y="1390876"/>
            <a:ext cx="57870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9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86" name="Google Shape;86;p9"/>
          <p:cNvSpPr txBox="1">
            <a:spLocks noGrp="1"/>
          </p:cNvSpPr>
          <p:nvPr>
            <p:ph type="subTitle" idx="1"/>
          </p:nvPr>
        </p:nvSpPr>
        <p:spPr>
          <a:xfrm>
            <a:off x="1763400" y="2390325"/>
            <a:ext cx="5617200" cy="1362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87" name="Google Shape;87;p9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10800000" flipH="1">
            <a:off x="0" y="1762326"/>
            <a:ext cx="3238751" cy="3424348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Google Shape;88;p9"/>
          <p:cNvPicPr preferRelativeResize="0"/>
          <p:nvPr/>
        </p:nvPicPr>
        <p:blipFill>
          <a:blip r:embed="rId3">
            <a:alphaModFix amt="42000"/>
          </a:blip>
          <a:stretch>
            <a:fillRect/>
          </a:stretch>
        </p:blipFill>
        <p:spPr>
          <a:xfrm rot="-1771295">
            <a:off x="-1665953" y="-1482274"/>
            <a:ext cx="4266903" cy="2787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9" name="Google Shape;89;p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1448344" flipH="1">
            <a:off x="-555152" y="-1965556"/>
            <a:ext cx="3422157" cy="2235759"/>
          </a:xfrm>
          <a:prstGeom prst="rect">
            <a:avLst/>
          </a:prstGeom>
          <a:noFill/>
          <a:ln>
            <a:noFill/>
          </a:ln>
        </p:spPr>
      </p:pic>
      <p:pic>
        <p:nvPicPr>
          <p:cNvPr id="90" name="Google Shape;90;p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7791725">
            <a:off x="7198500" y="4068718"/>
            <a:ext cx="3422156" cy="2235759"/>
          </a:xfrm>
          <a:prstGeom prst="rect">
            <a:avLst/>
          </a:prstGeom>
          <a:noFill/>
          <a:ln>
            <a:noFill/>
          </a:ln>
        </p:spPr>
      </p:pic>
      <p:pic>
        <p:nvPicPr>
          <p:cNvPr id="91" name="Google Shape;91;p9"/>
          <p:cNvPicPr preferRelativeResize="0"/>
          <p:nvPr/>
        </p:nvPicPr>
        <p:blipFill>
          <a:blip r:embed="rId3">
            <a:alphaModFix amt="42000"/>
          </a:blip>
          <a:stretch>
            <a:fillRect/>
          </a:stretch>
        </p:blipFill>
        <p:spPr>
          <a:xfrm rot="9948443" flipH="1">
            <a:off x="5703848" y="4024626"/>
            <a:ext cx="4266902" cy="2787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92" name="Google Shape;92;p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10800000" flipH="1">
            <a:off x="5751650" y="0"/>
            <a:ext cx="3392350" cy="35867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rgbClr val="FFFFFF"/>
        </a:solidFill>
        <a:effectLst/>
      </p:bgPr>
    </p:bg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">
  <p:cSld name="CUSTOM"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15"/>
          <p:cNvSpPr txBox="1">
            <a:spLocks noGrp="1"/>
          </p:cNvSpPr>
          <p:nvPr>
            <p:ph type="subTitle" idx="1"/>
          </p:nvPr>
        </p:nvSpPr>
        <p:spPr>
          <a:xfrm>
            <a:off x="720000" y="1520900"/>
            <a:ext cx="3823500" cy="2553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49" name="Google Shape;149;p15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pic>
        <p:nvPicPr>
          <p:cNvPr id="150" name="Google Shape;150;p15"/>
          <p:cNvPicPr preferRelativeResize="0"/>
          <p:nvPr/>
        </p:nvPicPr>
        <p:blipFill>
          <a:blip r:embed="rId2">
            <a:alphaModFix amt="63000"/>
          </a:blip>
          <a:stretch>
            <a:fillRect/>
          </a:stretch>
        </p:blipFill>
        <p:spPr>
          <a:xfrm rot="8100000" flipH="1">
            <a:off x="7118409" y="3667329"/>
            <a:ext cx="4231197" cy="2764327"/>
          </a:xfrm>
          <a:prstGeom prst="rect">
            <a:avLst/>
          </a:prstGeom>
          <a:noFill/>
          <a:ln>
            <a:noFill/>
          </a:ln>
        </p:spPr>
      </p:pic>
      <p:pic>
        <p:nvPicPr>
          <p:cNvPr id="151" name="Google Shape;151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5850004" flipH="1">
            <a:off x="8444691" y="3677533"/>
            <a:ext cx="1578639" cy="1687021"/>
          </a:xfrm>
          <a:prstGeom prst="rect">
            <a:avLst/>
          </a:prstGeom>
          <a:noFill/>
          <a:ln>
            <a:noFill/>
          </a:ln>
        </p:spPr>
      </p:pic>
      <p:pic>
        <p:nvPicPr>
          <p:cNvPr id="152" name="Google Shape;152;p15"/>
          <p:cNvPicPr preferRelativeResize="0"/>
          <p:nvPr/>
        </p:nvPicPr>
        <p:blipFill>
          <a:blip r:embed="rId4">
            <a:alphaModFix amt="42000"/>
          </a:blip>
          <a:stretch>
            <a:fillRect/>
          </a:stretch>
        </p:blipFill>
        <p:spPr>
          <a:xfrm rot="4030513">
            <a:off x="7366513" y="-961101"/>
            <a:ext cx="3424401" cy="223723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3" name="Google Shape;153;p15"/>
          <p:cNvPicPr preferRelativeResize="0"/>
          <p:nvPr/>
        </p:nvPicPr>
        <p:blipFill>
          <a:blip r:embed="rId5">
            <a:alphaModFix amt="42000"/>
          </a:blip>
          <a:stretch>
            <a:fillRect/>
          </a:stretch>
        </p:blipFill>
        <p:spPr>
          <a:xfrm rot="10438892">
            <a:off x="5532220" y="4437209"/>
            <a:ext cx="4266903" cy="27876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54" name="Google Shape;154;p15"/>
          <p:cNvPicPr preferRelativeResize="0"/>
          <p:nvPr/>
        </p:nvPicPr>
        <p:blipFill>
          <a:blip r:embed="rId5">
            <a:alphaModFix amt="42000"/>
          </a:blip>
          <a:stretch>
            <a:fillRect/>
          </a:stretch>
        </p:blipFill>
        <p:spPr>
          <a:xfrm rot="-6790456" flipH="1">
            <a:off x="-2903328" y="2773759"/>
            <a:ext cx="4266903" cy="2787646"/>
          </a:xfrm>
          <a:prstGeom prst="rect">
            <a:avLst/>
          </a:prstGeom>
          <a:noFill/>
          <a:ln>
            <a:noFill/>
          </a:ln>
        </p:spPr>
      </p:pic>
      <p:pic>
        <p:nvPicPr>
          <p:cNvPr id="155" name="Google Shape;155;p15"/>
          <p:cNvPicPr preferRelativeResize="0"/>
          <p:nvPr/>
        </p:nvPicPr>
        <p:blipFill>
          <a:blip r:embed="rId4">
            <a:alphaModFix amt="42000"/>
          </a:blip>
          <a:stretch>
            <a:fillRect/>
          </a:stretch>
        </p:blipFill>
        <p:spPr>
          <a:xfrm rot="-10456230">
            <a:off x="-528930" y="4602471"/>
            <a:ext cx="4266902" cy="2787647"/>
          </a:xfrm>
          <a:prstGeom prst="rect">
            <a:avLst/>
          </a:prstGeom>
          <a:noFill/>
          <a:ln>
            <a:noFill/>
          </a:ln>
        </p:spPr>
      </p:pic>
      <p:pic>
        <p:nvPicPr>
          <p:cNvPr id="156" name="Google Shape;156;p1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-1621721" flipH="1">
            <a:off x="-2223575" y="-1946128"/>
            <a:ext cx="3960776" cy="2587652"/>
          </a:xfrm>
          <a:prstGeom prst="rect">
            <a:avLst/>
          </a:prstGeom>
          <a:noFill/>
          <a:ln>
            <a:noFill/>
          </a:ln>
        </p:spPr>
      </p:pic>
      <p:pic>
        <p:nvPicPr>
          <p:cNvPr id="157" name="Google Shape;157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8803508">
            <a:off x="-734787" y="-1357529"/>
            <a:ext cx="1486975" cy="158908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BLANK_1_1_1_2"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16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60" name="Google Shape;160;p16"/>
          <p:cNvSpPr txBox="1">
            <a:spLocks noGrp="1"/>
          </p:cNvSpPr>
          <p:nvPr>
            <p:ph type="title" idx="2"/>
          </p:nvPr>
        </p:nvSpPr>
        <p:spPr>
          <a:xfrm>
            <a:off x="720000" y="2616688"/>
            <a:ext cx="2336400" cy="255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None/>
              <a:defRPr sz="2100">
                <a:solidFill>
                  <a:schemeClr val="accent3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None/>
              <a:defRPr sz="2100">
                <a:solidFill>
                  <a:schemeClr val="accent3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None/>
              <a:defRPr sz="2100">
                <a:solidFill>
                  <a:schemeClr val="accent3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None/>
              <a:defRPr sz="2100">
                <a:solidFill>
                  <a:schemeClr val="accent3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None/>
              <a:defRPr sz="2100">
                <a:solidFill>
                  <a:schemeClr val="accent3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None/>
              <a:defRPr sz="2100">
                <a:solidFill>
                  <a:schemeClr val="accent3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None/>
              <a:defRPr sz="2100">
                <a:solidFill>
                  <a:schemeClr val="accent3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None/>
              <a:defRPr sz="2100">
                <a:solidFill>
                  <a:schemeClr val="accent3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None/>
              <a:defRPr sz="2100"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  <p:sp>
        <p:nvSpPr>
          <p:cNvPr id="161" name="Google Shape;161;p16"/>
          <p:cNvSpPr txBox="1">
            <a:spLocks noGrp="1"/>
          </p:cNvSpPr>
          <p:nvPr>
            <p:ph type="subTitle" idx="1"/>
          </p:nvPr>
        </p:nvSpPr>
        <p:spPr>
          <a:xfrm>
            <a:off x="720000" y="2907950"/>
            <a:ext cx="2336400" cy="696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2" name="Google Shape;162;p16"/>
          <p:cNvSpPr txBox="1">
            <a:spLocks noGrp="1"/>
          </p:cNvSpPr>
          <p:nvPr>
            <p:ph type="title" idx="3"/>
          </p:nvPr>
        </p:nvSpPr>
        <p:spPr>
          <a:xfrm>
            <a:off x="3403800" y="2616688"/>
            <a:ext cx="2336400" cy="255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None/>
              <a:defRPr sz="2100">
                <a:solidFill>
                  <a:schemeClr val="accent3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None/>
              <a:defRPr sz="2100">
                <a:solidFill>
                  <a:schemeClr val="accent3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None/>
              <a:defRPr sz="2100">
                <a:solidFill>
                  <a:schemeClr val="accent3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None/>
              <a:defRPr sz="2100">
                <a:solidFill>
                  <a:schemeClr val="accent3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None/>
              <a:defRPr sz="2100">
                <a:solidFill>
                  <a:schemeClr val="accent3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None/>
              <a:defRPr sz="2100">
                <a:solidFill>
                  <a:schemeClr val="accent3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None/>
              <a:defRPr sz="2100">
                <a:solidFill>
                  <a:schemeClr val="accent3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None/>
              <a:defRPr sz="2100">
                <a:solidFill>
                  <a:schemeClr val="accent3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None/>
              <a:defRPr sz="2100"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  <p:sp>
        <p:nvSpPr>
          <p:cNvPr id="163" name="Google Shape;163;p16"/>
          <p:cNvSpPr txBox="1">
            <a:spLocks noGrp="1"/>
          </p:cNvSpPr>
          <p:nvPr>
            <p:ph type="subTitle" idx="4"/>
          </p:nvPr>
        </p:nvSpPr>
        <p:spPr>
          <a:xfrm>
            <a:off x="3403800" y="2907950"/>
            <a:ext cx="2336400" cy="696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4" name="Google Shape;164;p16"/>
          <p:cNvSpPr txBox="1">
            <a:spLocks noGrp="1"/>
          </p:cNvSpPr>
          <p:nvPr>
            <p:ph type="title" idx="5"/>
          </p:nvPr>
        </p:nvSpPr>
        <p:spPr>
          <a:xfrm>
            <a:off x="6087600" y="2616688"/>
            <a:ext cx="2336400" cy="255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None/>
              <a:defRPr sz="2100">
                <a:solidFill>
                  <a:schemeClr val="accent3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None/>
              <a:defRPr sz="2100">
                <a:solidFill>
                  <a:schemeClr val="accent3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None/>
              <a:defRPr sz="2100">
                <a:solidFill>
                  <a:schemeClr val="accent3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None/>
              <a:defRPr sz="2100">
                <a:solidFill>
                  <a:schemeClr val="accent3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None/>
              <a:defRPr sz="2100">
                <a:solidFill>
                  <a:schemeClr val="accent3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None/>
              <a:defRPr sz="2100">
                <a:solidFill>
                  <a:schemeClr val="accent3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None/>
              <a:defRPr sz="2100">
                <a:solidFill>
                  <a:schemeClr val="accent3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None/>
              <a:defRPr sz="2100">
                <a:solidFill>
                  <a:schemeClr val="accent3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None/>
              <a:defRPr sz="2100"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  <p:sp>
        <p:nvSpPr>
          <p:cNvPr id="165" name="Google Shape;165;p16"/>
          <p:cNvSpPr txBox="1">
            <a:spLocks noGrp="1"/>
          </p:cNvSpPr>
          <p:nvPr>
            <p:ph type="subTitle" idx="6"/>
          </p:nvPr>
        </p:nvSpPr>
        <p:spPr>
          <a:xfrm>
            <a:off x="6087600" y="2907950"/>
            <a:ext cx="2336400" cy="696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166" name="Google Shape;166;p16"/>
          <p:cNvPicPr preferRelativeResize="0"/>
          <p:nvPr/>
        </p:nvPicPr>
        <p:blipFill>
          <a:blip r:embed="rId2">
            <a:alphaModFix amt="42000"/>
          </a:blip>
          <a:stretch>
            <a:fillRect/>
          </a:stretch>
        </p:blipFill>
        <p:spPr>
          <a:xfrm rot="10098492" flipH="1">
            <a:off x="5371422" y="4434649"/>
            <a:ext cx="4266901" cy="2787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7" name="Google Shape;167;p16"/>
          <p:cNvPicPr preferRelativeResize="0"/>
          <p:nvPr/>
        </p:nvPicPr>
        <p:blipFill>
          <a:blip r:embed="rId3">
            <a:alphaModFix amt="42000"/>
          </a:blip>
          <a:stretch>
            <a:fillRect/>
          </a:stretch>
        </p:blipFill>
        <p:spPr>
          <a:xfrm rot="-10456230">
            <a:off x="2313934" y="4434659"/>
            <a:ext cx="4266902" cy="2787647"/>
          </a:xfrm>
          <a:prstGeom prst="rect">
            <a:avLst/>
          </a:prstGeom>
          <a:noFill/>
          <a:ln>
            <a:noFill/>
          </a:ln>
        </p:spPr>
      </p:pic>
      <p:pic>
        <p:nvPicPr>
          <p:cNvPr id="168" name="Google Shape;168;p16"/>
          <p:cNvPicPr preferRelativeResize="0"/>
          <p:nvPr/>
        </p:nvPicPr>
        <p:blipFill>
          <a:blip r:embed="rId3">
            <a:alphaModFix amt="42000"/>
          </a:blip>
          <a:stretch>
            <a:fillRect/>
          </a:stretch>
        </p:blipFill>
        <p:spPr>
          <a:xfrm rot="1723993" flipH="1">
            <a:off x="7116685" y="-1531242"/>
            <a:ext cx="4266900" cy="2787648"/>
          </a:xfrm>
          <a:prstGeom prst="rect">
            <a:avLst/>
          </a:prstGeom>
          <a:noFill/>
          <a:ln>
            <a:noFill/>
          </a:ln>
        </p:spPr>
      </p:pic>
      <p:pic>
        <p:nvPicPr>
          <p:cNvPr id="169" name="Google Shape;169;p16"/>
          <p:cNvPicPr preferRelativeResize="0"/>
          <p:nvPr/>
        </p:nvPicPr>
        <p:blipFill>
          <a:blip r:embed="rId2">
            <a:alphaModFix amt="42000"/>
          </a:blip>
          <a:stretch>
            <a:fillRect/>
          </a:stretch>
        </p:blipFill>
        <p:spPr>
          <a:xfrm rot="10098492" flipH="1">
            <a:off x="-1423453" y="4541549"/>
            <a:ext cx="4266901" cy="2787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0" name="Google Shape;170;p16"/>
          <p:cNvPicPr preferRelativeResize="0"/>
          <p:nvPr/>
        </p:nvPicPr>
        <p:blipFill>
          <a:blip r:embed="rId4">
            <a:alphaModFix amt="42000"/>
          </a:blip>
          <a:stretch>
            <a:fillRect/>
          </a:stretch>
        </p:blipFill>
        <p:spPr>
          <a:xfrm rot="-2700000" flipH="1">
            <a:off x="-2210501" y="-1960430"/>
            <a:ext cx="4266901" cy="2787648"/>
          </a:xfrm>
          <a:prstGeom prst="rect">
            <a:avLst/>
          </a:prstGeom>
          <a:noFill/>
          <a:ln>
            <a:noFill/>
          </a:ln>
        </p:spPr>
      </p:pic>
      <p:pic>
        <p:nvPicPr>
          <p:cNvPr id="171" name="Google Shape;171;p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7430136" flipH="1">
            <a:off x="-552754" y="-1029295"/>
            <a:ext cx="951395" cy="15286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dk2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Fahkwang"/>
              <a:buNone/>
              <a:defRPr sz="2800">
                <a:solidFill>
                  <a:schemeClr val="lt2"/>
                </a:solidFill>
                <a:latin typeface="Fahkwang"/>
                <a:ea typeface="Fahkwang"/>
                <a:cs typeface="Fahkwang"/>
                <a:sym typeface="Fahkwang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Fahkwang"/>
              <a:buNone/>
              <a:defRPr sz="2800" i="1">
                <a:solidFill>
                  <a:schemeClr val="lt2"/>
                </a:solidFill>
                <a:latin typeface="Fahkwang"/>
                <a:ea typeface="Fahkwang"/>
                <a:cs typeface="Fahkwang"/>
                <a:sym typeface="Fahkwang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Fahkwang"/>
              <a:buNone/>
              <a:defRPr sz="2800" i="1">
                <a:solidFill>
                  <a:schemeClr val="lt2"/>
                </a:solidFill>
                <a:latin typeface="Fahkwang"/>
                <a:ea typeface="Fahkwang"/>
                <a:cs typeface="Fahkwang"/>
                <a:sym typeface="Fahkwang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Fahkwang"/>
              <a:buNone/>
              <a:defRPr sz="2800" i="1">
                <a:solidFill>
                  <a:schemeClr val="lt2"/>
                </a:solidFill>
                <a:latin typeface="Fahkwang"/>
                <a:ea typeface="Fahkwang"/>
                <a:cs typeface="Fahkwang"/>
                <a:sym typeface="Fahkwang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Fahkwang"/>
              <a:buNone/>
              <a:defRPr sz="2800" i="1">
                <a:solidFill>
                  <a:schemeClr val="lt2"/>
                </a:solidFill>
                <a:latin typeface="Fahkwang"/>
                <a:ea typeface="Fahkwang"/>
                <a:cs typeface="Fahkwang"/>
                <a:sym typeface="Fahkwang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Fahkwang"/>
              <a:buNone/>
              <a:defRPr sz="2800" i="1">
                <a:solidFill>
                  <a:schemeClr val="lt2"/>
                </a:solidFill>
                <a:latin typeface="Fahkwang"/>
                <a:ea typeface="Fahkwang"/>
                <a:cs typeface="Fahkwang"/>
                <a:sym typeface="Fahkwang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Fahkwang"/>
              <a:buNone/>
              <a:defRPr sz="2800" i="1">
                <a:solidFill>
                  <a:schemeClr val="lt2"/>
                </a:solidFill>
                <a:latin typeface="Fahkwang"/>
                <a:ea typeface="Fahkwang"/>
                <a:cs typeface="Fahkwang"/>
                <a:sym typeface="Fahkwang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Fahkwang"/>
              <a:buNone/>
              <a:defRPr sz="2800" i="1">
                <a:solidFill>
                  <a:schemeClr val="lt2"/>
                </a:solidFill>
                <a:latin typeface="Fahkwang"/>
                <a:ea typeface="Fahkwang"/>
                <a:cs typeface="Fahkwang"/>
                <a:sym typeface="Fahkwang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Fahkwang"/>
              <a:buNone/>
              <a:defRPr sz="2800" i="1">
                <a:solidFill>
                  <a:schemeClr val="lt2"/>
                </a:solidFill>
                <a:latin typeface="Fahkwang"/>
                <a:ea typeface="Fahkwang"/>
                <a:cs typeface="Fahkwang"/>
                <a:sym typeface="Fahkwang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●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○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■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●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○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■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●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○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Quicksand"/>
              <a:buChar char="■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5" r:id="rId6"/>
    <p:sldLayoutId id="2147483658" r:id="rId7"/>
    <p:sldLayoutId id="2147483661" r:id="rId8"/>
    <p:sldLayoutId id="2147483662" r:id="rId9"/>
    <p:sldLayoutId id="2147483664" r:id="rId10"/>
    <p:sldLayoutId id="2147483665" r:id="rId11"/>
    <p:sldLayoutId id="2147483667" r:id="rId12"/>
    <p:sldLayoutId id="2147483674" r:id="rId13"/>
    <p:sldLayoutId id="2147483677" r:id="rId14"/>
    <p:sldLayoutId id="2147483678" r:id="rId15"/>
    <p:sldLayoutId id="2147483679" r:id="rId16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Google Shape;385;p3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r>
              <a:rPr lang="ru-RU" sz="1600" dirty="0" smtClean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Муниципальный конкурс методических разработок «Инновационные </a:t>
            </a:r>
            <a:r>
              <a:rPr lang="ru-RU" sz="1600" dirty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подходы к </a:t>
            </a:r>
            <a:r>
              <a:rPr lang="ru-RU" sz="1600" dirty="0" smtClean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преподаванию школьных предметов в </a:t>
            </a:r>
            <a:r>
              <a:rPr lang="ru-RU" sz="1600" dirty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условиях </a:t>
            </a:r>
            <a:r>
              <a:rPr lang="ru-RU" sz="1600" dirty="0" smtClean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реализации </a:t>
            </a:r>
            <a:r>
              <a:rPr lang="ru-RU" sz="1600" dirty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ФГОС</a:t>
            </a:r>
            <a:r>
              <a:rPr lang="ru-RU" sz="1600" dirty="0" smtClean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 2025 г.  </a:t>
            </a:r>
            <a:endParaRPr sz="1600" dirty="0">
              <a:solidFill>
                <a:schemeClr val="accent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6" name="Google Shape;386;p37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>
              <a:buNone/>
            </a:pPr>
            <a:endParaRPr lang="ru-RU" sz="3200" dirty="0" smtClean="0">
              <a:solidFill>
                <a:srgbClr val="394D85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Fahkwang"/>
            </a:endParaRPr>
          </a:p>
          <a:p>
            <a:pPr marL="0" lvl="0" indent="0" algn="ctr">
              <a:buNone/>
            </a:pPr>
            <a:r>
              <a:rPr lang="ru-RU" sz="3200" dirty="0" smtClean="0">
                <a:solidFill>
                  <a:srgbClr val="394D85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Fahkwang"/>
              </a:rPr>
              <a:t>«</a:t>
            </a:r>
            <a:r>
              <a:rPr lang="ru-RU" sz="3200" dirty="0">
                <a:solidFill>
                  <a:srgbClr val="394D85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Fahkwang"/>
              </a:rPr>
              <a:t>Выращивание инфузорий для проведения</a:t>
            </a:r>
            <a:br>
              <a:rPr lang="ru-RU" sz="3200" dirty="0">
                <a:solidFill>
                  <a:srgbClr val="394D85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Fahkwang"/>
              </a:rPr>
            </a:br>
            <a:r>
              <a:rPr lang="ru-RU" sz="3200" dirty="0">
                <a:solidFill>
                  <a:srgbClr val="394D85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Fahkwang"/>
              </a:rPr>
              <a:t> исследовательских работ</a:t>
            </a:r>
            <a:r>
              <a:rPr lang="ru-RU" sz="3200" dirty="0" smtClean="0">
                <a:solidFill>
                  <a:srgbClr val="394D85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Fahkwang"/>
              </a:rPr>
              <a:t>»</a:t>
            </a:r>
          </a:p>
          <a:p>
            <a:pPr marL="0" lvl="0" indent="0" algn="ctr">
              <a:buNone/>
            </a:pPr>
            <a:r>
              <a:rPr lang="ru-RU" sz="3200" dirty="0">
                <a:solidFill>
                  <a:srgbClr val="394D85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Fahkwang"/>
              </a:rPr>
              <a:t/>
            </a:r>
            <a:br>
              <a:rPr lang="ru-RU" sz="3200" dirty="0">
                <a:solidFill>
                  <a:srgbClr val="394D85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Fahkwang"/>
              </a:rPr>
            </a:br>
            <a:r>
              <a:rPr lang="ru-RU" sz="1600" dirty="0" smtClean="0">
                <a:solidFill>
                  <a:schemeClr val="accent3"/>
                </a:solidFill>
                <a:latin typeface="Times New Roman" panose="02020603050405020304" pitchFamily="18" charset="0"/>
                <a:ea typeface="Fahkwang"/>
                <a:cs typeface="Times New Roman" panose="02020603050405020304" pitchFamily="18" charset="0"/>
                <a:sym typeface="Fahkwang"/>
              </a:rPr>
              <a:t>методическая </a:t>
            </a:r>
            <a:r>
              <a:rPr lang="ru-RU" sz="1600" dirty="0">
                <a:solidFill>
                  <a:schemeClr val="accent3"/>
                </a:solidFill>
                <a:latin typeface="Times New Roman" panose="02020603050405020304" pitchFamily="18" charset="0"/>
                <a:ea typeface="Fahkwang"/>
                <a:cs typeface="Times New Roman" panose="02020603050405020304" pitchFamily="18" charset="0"/>
                <a:sym typeface="Fahkwang"/>
              </a:rPr>
              <a:t>разработка </a:t>
            </a:r>
            <a:endParaRPr lang="ru-RU" sz="1600" dirty="0" smtClean="0">
              <a:solidFill>
                <a:schemeClr val="accent3"/>
              </a:solidFill>
              <a:latin typeface="Times New Roman" panose="02020603050405020304" pitchFamily="18" charset="0"/>
              <a:ea typeface="Fahkwang"/>
              <a:cs typeface="Times New Roman" panose="02020603050405020304" pitchFamily="18" charset="0"/>
              <a:sym typeface="Fahkwang"/>
            </a:endParaRPr>
          </a:p>
          <a:p>
            <a:pPr marL="0" lvl="0" indent="0" algn="ctr">
              <a:buNone/>
            </a:pPr>
            <a:r>
              <a:rPr lang="ru-RU" sz="1600" dirty="0" smtClean="0">
                <a:solidFill>
                  <a:schemeClr val="accent3"/>
                </a:solidFill>
                <a:latin typeface="Times New Roman" panose="02020603050405020304" pitchFamily="18" charset="0"/>
                <a:ea typeface="Fahkwang"/>
                <a:cs typeface="Times New Roman" panose="02020603050405020304" pitchFamily="18" charset="0"/>
                <a:sym typeface="Fahkwang"/>
              </a:rPr>
              <a:t>факультативный курс </a:t>
            </a:r>
            <a:r>
              <a:rPr lang="ru-RU" sz="1600" dirty="0">
                <a:solidFill>
                  <a:schemeClr val="accent3"/>
                </a:solidFill>
                <a:latin typeface="Times New Roman" panose="02020603050405020304" pitchFamily="18" charset="0"/>
                <a:ea typeface="Fahkwang"/>
                <a:cs typeface="Times New Roman" panose="02020603050405020304" pitchFamily="18" charset="0"/>
                <a:sym typeface="Fahkwang"/>
              </a:rPr>
              <a:t>«Юные экологи» </a:t>
            </a:r>
            <a:endParaRPr lang="ru-RU" sz="1600" dirty="0" smtClean="0">
              <a:solidFill>
                <a:schemeClr val="accent3"/>
              </a:solidFill>
              <a:latin typeface="Times New Roman" panose="02020603050405020304" pitchFamily="18" charset="0"/>
              <a:ea typeface="Fahkwang"/>
              <a:cs typeface="Times New Roman" panose="02020603050405020304" pitchFamily="18" charset="0"/>
              <a:sym typeface="Fahkwang"/>
            </a:endParaRPr>
          </a:p>
          <a:p>
            <a:pPr marL="0" lvl="0" indent="0" algn="ctr">
              <a:buNone/>
            </a:pPr>
            <a:r>
              <a:rPr lang="ru-RU" sz="1600" dirty="0" smtClean="0">
                <a:solidFill>
                  <a:schemeClr val="accent3"/>
                </a:solidFill>
                <a:latin typeface="Times New Roman" panose="02020603050405020304" pitchFamily="18" charset="0"/>
                <a:ea typeface="Fahkwang"/>
                <a:cs typeface="Times New Roman" panose="02020603050405020304" pitchFamily="18" charset="0"/>
                <a:sym typeface="Fahkwang"/>
              </a:rPr>
              <a:t>6 класс</a:t>
            </a:r>
            <a:endParaRPr lang="ru-RU" sz="1600" dirty="0">
              <a:solidFill>
                <a:schemeClr val="accent3"/>
              </a:solidFill>
              <a:latin typeface="Times New Roman" panose="02020603050405020304" pitchFamily="18" charset="0"/>
              <a:ea typeface="Fahkwang"/>
              <a:cs typeface="Times New Roman" panose="02020603050405020304" pitchFamily="18" charset="0"/>
              <a:sym typeface="Fahkwang"/>
            </a:endParaRPr>
          </a:p>
          <a:p>
            <a:pPr marL="0" lvl="0" indent="0" algn="r">
              <a:buNone/>
            </a:pPr>
            <a:endParaRPr lang="ru-RU" sz="1600" dirty="0" smtClean="0">
              <a:solidFill>
                <a:schemeClr val="accent3"/>
              </a:solidFill>
              <a:latin typeface="Times New Roman" panose="02020603050405020304" pitchFamily="18" charset="0"/>
              <a:ea typeface="Fahkwang"/>
              <a:cs typeface="Times New Roman" panose="02020603050405020304" pitchFamily="18" charset="0"/>
              <a:sym typeface="Fahkwang"/>
            </a:endParaRPr>
          </a:p>
          <a:p>
            <a:pPr marL="0" lvl="0" indent="0" algn="r">
              <a:buNone/>
            </a:pPr>
            <a:r>
              <a:rPr lang="ru-RU" sz="1600" dirty="0" smtClean="0">
                <a:solidFill>
                  <a:schemeClr val="accent3"/>
                </a:solidFill>
                <a:latin typeface="Times New Roman" panose="02020603050405020304" pitchFamily="18" charset="0"/>
                <a:ea typeface="Fahkwang"/>
                <a:cs typeface="Times New Roman" panose="02020603050405020304" pitchFamily="18" charset="0"/>
                <a:sym typeface="Fahkwang"/>
              </a:rPr>
              <a:t>Синицына Виктория Александровна </a:t>
            </a:r>
          </a:p>
          <a:p>
            <a:pPr marL="0" lvl="0" indent="0" algn="r">
              <a:buNone/>
            </a:pPr>
            <a:r>
              <a:rPr lang="ru-RU" sz="1600" dirty="0" smtClean="0">
                <a:solidFill>
                  <a:schemeClr val="accent3"/>
                </a:solidFill>
                <a:latin typeface="Times New Roman" panose="02020603050405020304" pitchFamily="18" charset="0"/>
                <a:ea typeface="Fahkwang"/>
                <a:cs typeface="Times New Roman" panose="02020603050405020304" pitchFamily="18" charset="0"/>
                <a:sym typeface="Fahkwang"/>
              </a:rPr>
              <a:t>учитель химии, биологии</a:t>
            </a:r>
            <a:endParaRPr lang="ru-RU" sz="1600" dirty="0">
              <a:solidFill>
                <a:schemeClr val="accent3"/>
              </a:solidFill>
              <a:latin typeface="Times New Roman" panose="02020603050405020304" pitchFamily="18" charset="0"/>
              <a:ea typeface="Fahkwang"/>
              <a:cs typeface="Times New Roman" panose="02020603050405020304" pitchFamily="18" charset="0"/>
              <a:sym typeface="Fahkwang"/>
            </a:endParaRPr>
          </a:p>
        </p:txBody>
      </p:sp>
      <p:pic>
        <p:nvPicPr>
          <p:cNvPr id="388" name="Google Shape;388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515125" y="4416475"/>
            <a:ext cx="2427476" cy="2594152"/>
          </a:xfrm>
          <a:prstGeom prst="rect">
            <a:avLst/>
          </a:prstGeom>
          <a:noFill/>
          <a:ln>
            <a:noFill/>
          </a:ln>
        </p:spPr>
      </p:pic>
      <p:pic>
        <p:nvPicPr>
          <p:cNvPr id="389" name="Google Shape;389;p3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4840453">
            <a:off x="4250711" y="4798521"/>
            <a:ext cx="2119579" cy="2007358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90" name="Google Shape;390;p37"/>
          <p:cNvCxnSpPr/>
          <p:nvPr/>
        </p:nvCxnSpPr>
        <p:spPr>
          <a:xfrm>
            <a:off x="2082421" y="3887635"/>
            <a:ext cx="4874700" cy="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1435161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" name="Google Shape;450;p43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51" name="Google Shape;451;p43"/>
          <p:cNvSpPr txBox="1">
            <a:spLocks noGrp="1"/>
          </p:cNvSpPr>
          <p:nvPr>
            <p:ph type="subTitle" idx="1"/>
          </p:nvPr>
        </p:nvSpPr>
        <p:spPr>
          <a:xfrm>
            <a:off x="720000" y="1520900"/>
            <a:ext cx="3823500" cy="2553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cxnSp>
        <p:nvCxnSpPr>
          <p:cNvPr id="452" name="Google Shape;452;p43"/>
          <p:cNvCxnSpPr/>
          <p:nvPr/>
        </p:nvCxnSpPr>
        <p:spPr>
          <a:xfrm>
            <a:off x="720000" y="980907"/>
            <a:ext cx="5814600" cy="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453" name="Google Shape;453;p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22412" y="1349313"/>
            <a:ext cx="3176626" cy="3156527"/>
          </a:xfrm>
          <a:prstGeom prst="rect">
            <a:avLst/>
          </a:prstGeom>
          <a:noFill/>
          <a:ln>
            <a:noFill/>
          </a:ln>
        </p:spPr>
      </p:pic>
      <p:pic>
        <p:nvPicPr>
          <p:cNvPr id="454" name="Google Shape;454;p4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4840453">
            <a:off x="6734811" y="2214809"/>
            <a:ext cx="2119579" cy="2007358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5866568"/>
              </p:ext>
            </p:extLst>
          </p:nvPr>
        </p:nvGraphicFramePr>
        <p:xfrm>
          <a:off x="368297" y="1148674"/>
          <a:ext cx="8407405" cy="3424003"/>
        </p:xfrm>
        <a:graphic>
          <a:graphicData uri="http://schemas.openxmlformats.org/drawingml/2006/table">
            <a:tbl>
              <a:tblPr firstRow="1" firstCol="1" bandRow="1"/>
              <a:tblGrid>
                <a:gridCol w="1935249">
                  <a:extLst>
                    <a:ext uri="{9D8B030D-6E8A-4147-A177-3AD203B41FA5}">
                      <a16:colId xmlns:a16="http://schemas.microsoft.com/office/drawing/2014/main" val="1345145735"/>
                    </a:ext>
                  </a:extLst>
                </a:gridCol>
                <a:gridCol w="2554782">
                  <a:extLst>
                    <a:ext uri="{9D8B030D-6E8A-4147-A177-3AD203B41FA5}">
                      <a16:colId xmlns:a16="http://schemas.microsoft.com/office/drawing/2014/main" val="4257476513"/>
                    </a:ext>
                  </a:extLst>
                </a:gridCol>
                <a:gridCol w="1615980">
                  <a:extLst>
                    <a:ext uri="{9D8B030D-6E8A-4147-A177-3AD203B41FA5}">
                      <a16:colId xmlns:a16="http://schemas.microsoft.com/office/drawing/2014/main" val="4173121646"/>
                    </a:ext>
                  </a:extLst>
                </a:gridCol>
                <a:gridCol w="808307">
                  <a:extLst>
                    <a:ext uri="{9D8B030D-6E8A-4147-A177-3AD203B41FA5}">
                      <a16:colId xmlns:a16="http://schemas.microsoft.com/office/drawing/2014/main" val="385926415"/>
                    </a:ext>
                  </a:extLst>
                </a:gridCol>
                <a:gridCol w="1493087">
                  <a:extLst>
                    <a:ext uri="{9D8B030D-6E8A-4147-A177-3AD203B41FA5}">
                      <a16:colId xmlns:a16="http://schemas.microsoft.com/office/drawing/2014/main" val="3136029761"/>
                    </a:ext>
                  </a:extLst>
                </a:gridCol>
              </a:tblGrid>
              <a:tr h="56948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125"/>
                        </a:spcAft>
                      </a:pPr>
                      <a:r>
                        <a:rPr lang="ru-RU" sz="1400" b="1" dirty="0">
                          <a:solidFill>
                            <a:srgbClr val="212529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Этап урока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3527" marR="123527" marT="57012" marB="5701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125"/>
                        </a:spcAft>
                      </a:pPr>
                      <a:r>
                        <a:rPr lang="ru-RU" sz="1400" b="1">
                          <a:solidFill>
                            <a:srgbClr val="212529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Деятельность учителя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3527" marR="123527" marT="57012" marB="5701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125"/>
                        </a:spcAft>
                      </a:pPr>
                      <a:r>
                        <a:rPr lang="ru-RU" sz="1400" b="1">
                          <a:solidFill>
                            <a:srgbClr val="212529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Деятельность учеников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3527" marR="123527" marT="57012" marB="5701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125"/>
                        </a:spcAft>
                      </a:pPr>
                      <a:r>
                        <a:rPr lang="ru-RU" sz="1400" b="1">
                          <a:solidFill>
                            <a:srgbClr val="212529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Время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3527" marR="123527" marT="57012" marB="5701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125"/>
                        </a:spcAft>
                      </a:pPr>
                      <a:r>
                        <a:rPr lang="ru-RU" sz="1400" b="1">
                          <a:solidFill>
                            <a:srgbClr val="212529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УУД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3527" marR="123527" marT="57012" marB="5701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2795800"/>
                  </a:ext>
                </a:extLst>
              </a:tr>
              <a:tr h="284681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212529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 Практическая </a:t>
                      </a:r>
                      <a:r>
                        <a:rPr lang="ru-RU" sz="1400" b="1" dirty="0" smtClean="0">
                          <a:solidFill>
                            <a:srgbClr val="212529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работа, подготовительная часть: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3527" marR="123527" marT="57012" marB="5701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Объяснение процедуры приготовления настоя на банановой кожуре. Инструктаж по технике безопасности. Распределение учащихся по группам. Контроль за выполнением работы (прил. 5).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3527" marR="123527" marT="57012" marB="5701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212529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Работают в группах. Следуют </a:t>
                      </a:r>
                      <a:r>
                        <a:rPr lang="ru-RU" sz="1400" dirty="0" smtClean="0">
                          <a:solidFill>
                            <a:srgbClr val="212529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инструкциям. </a:t>
                      </a:r>
                      <a:r>
                        <a:rPr lang="ru-RU" sz="1400" dirty="0">
                          <a:solidFill>
                            <a:srgbClr val="212529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Соблюдают правила техники безопасности.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3527" marR="123527" marT="57012" marB="5701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212529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 мин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3527" marR="123527" marT="57012" marB="5701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>
                          <a:solidFill>
                            <a:srgbClr val="212529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Регулятивные:</a:t>
                      </a:r>
                      <a:r>
                        <a:rPr lang="ru-RU" sz="1400" dirty="0">
                          <a:solidFill>
                            <a:srgbClr val="212529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планирование действий, следование инструкциям.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>
                          <a:solidFill>
                            <a:srgbClr val="212529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Познавательные:</a:t>
                      </a:r>
                      <a:r>
                        <a:rPr lang="ru-RU" sz="1400" dirty="0">
                          <a:solidFill>
                            <a:srgbClr val="212529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применение знаний на практике.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>
                          <a:solidFill>
                            <a:srgbClr val="212529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Коммуникативные:</a:t>
                      </a:r>
                      <a:r>
                        <a:rPr lang="ru-RU" sz="1400" dirty="0">
                          <a:solidFill>
                            <a:srgbClr val="212529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работа в группе.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3527" marR="123527" marT="57012" marB="5701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7309526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" name="Google Shape;459;p44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60" name="Google Shape;460;p44"/>
          <p:cNvSpPr txBox="1">
            <a:spLocks noGrp="1"/>
          </p:cNvSpPr>
          <p:nvPr>
            <p:ph type="subTitle" idx="2"/>
          </p:nvPr>
        </p:nvSpPr>
        <p:spPr>
          <a:xfrm>
            <a:off x="1127613" y="2938525"/>
            <a:ext cx="2907600" cy="858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61" name="Google Shape;461;p44"/>
          <p:cNvSpPr txBox="1">
            <a:spLocks noGrp="1"/>
          </p:cNvSpPr>
          <p:nvPr>
            <p:ph type="subTitle" idx="1"/>
          </p:nvPr>
        </p:nvSpPr>
        <p:spPr>
          <a:xfrm>
            <a:off x="1127613" y="2588261"/>
            <a:ext cx="2907600" cy="347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cxnSp>
        <p:nvCxnSpPr>
          <p:cNvPr id="464" name="Google Shape;464;p44"/>
          <p:cNvCxnSpPr/>
          <p:nvPr/>
        </p:nvCxnSpPr>
        <p:spPr>
          <a:xfrm>
            <a:off x="720000" y="980907"/>
            <a:ext cx="5964000" cy="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" name="Подзаголовок 1"/>
          <p:cNvSpPr>
            <a:spLocks noGrp="1"/>
          </p:cNvSpPr>
          <p:nvPr>
            <p:ph type="subTitle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4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0240572"/>
              </p:ext>
            </p:extLst>
          </p:nvPr>
        </p:nvGraphicFramePr>
        <p:xfrm>
          <a:off x="360728" y="1669409"/>
          <a:ext cx="7868871" cy="1778448"/>
        </p:xfrm>
        <a:graphic>
          <a:graphicData uri="http://schemas.openxmlformats.org/drawingml/2006/table">
            <a:tbl>
              <a:tblPr firstRow="1" firstCol="1" bandRow="1"/>
              <a:tblGrid>
                <a:gridCol w="1811287">
                  <a:extLst>
                    <a:ext uri="{9D8B030D-6E8A-4147-A177-3AD203B41FA5}">
                      <a16:colId xmlns:a16="http://schemas.microsoft.com/office/drawing/2014/main" val="2461064566"/>
                    </a:ext>
                  </a:extLst>
                </a:gridCol>
                <a:gridCol w="2391136">
                  <a:extLst>
                    <a:ext uri="{9D8B030D-6E8A-4147-A177-3AD203B41FA5}">
                      <a16:colId xmlns:a16="http://schemas.microsoft.com/office/drawing/2014/main" val="3841588290"/>
                    </a:ext>
                  </a:extLst>
                </a:gridCol>
                <a:gridCol w="1512470">
                  <a:extLst>
                    <a:ext uri="{9D8B030D-6E8A-4147-A177-3AD203B41FA5}">
                      <a16:colId xmlns:a16="http://schemas.microsoft.com/office/drawing/2014/main" val="629806223"/>
                    </a:ext>
                  </a:extLst>
                </a:gridCol>
                <a:gridCol w="756530">
                  <a:extLst>
                    <a:ext uri="{9D8B030D-6E8A-4147-A177-3AD203B41FA5}">
                      <a16:colId xmlns:a16="http://schemas.microsoft.com/office/drawing/2014/main" val="3878005777"/>
                    </a:ext>
                  </a:extLst>
                </a:gridCol>
                <a:gridCol w="1397448">
                  <a:extLst>
                    <a:ext uri="{9D8B030D-6E8A-4147-A177-3AD203B41FA5}">
                      <a16:colId xmlns:a16="http://schemas.microsoft.com/office/drawing/2014/main" val="1665040671"/>
                    </a:ext>
                  </a:extLst>
                </a:gridCol>
              </a:tblGrid>
              <a:tr h="74103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125"/>
                        </a:spcAft>
                      </a:pPr>
                      <a:r>
                        <a:rPr lang="ru-RU" sz="1400" b="1" dirty="0">
                          <a:solidFill>
                            <a:srgbClr val="212529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Этап урока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6072" marR="106072" marT="48957" marB="48957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125"/>
                        </a:spcAft>
                      </a:pPr>
                      <a:r>
                        <a:rPr lang="ru-RU" sz="1400" b="1" dirty="0">
                          <a:solidFill>
                            <a:srgbClr val="212529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Деятельность учителя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6072" marR="106072" marT="48957" marB="48957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125"/>
                        </a:spcAft>
                      </a:pPr>
                      <a:r>
                        <a:rPr lang="ru-RU" sz="1400" b="1">
                          <a:solidFill>
                            <a:srgbClr val="212529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Деятельность учеников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6072" marR="106072" marT="48957" marB="48957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125"/>
                        </a:spcAft>
                      </a:pPr>
                      <a:r>
                        <a:rPr lang="ru-RU" sz="1400" b="1">
                          <a:solidFill>
                            <a:srgbClr val="212529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Время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6072" marR="106072" marT="48957" marB="48957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125"/>
                        </a:spcAft>
                      </a:pPr>
                      <a:r>
                        <a:rPr lang="ru-RU" sz="1400" b="1">
                          <a:solidFill>
                            <a:srgbClr val="212529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УУД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6072" marR="106072" marT="48957" marB="48957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45036543"/>
                  </a:ext>
                </a:extLst>
              </a:tr>
              <a:tr h="103741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212529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5. Минутка отдыха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6072" marR="106072" marT="48957" marB="48957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Физкультминутка для снятия напряжения мышц тела (прил. 7).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6072" marR="106072" marT="48957" marB="48957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212529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Выполняют упражнения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6072" marR="106072" marT="48957" marB="48957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212529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 мин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6072" marR="106072" marT="48957" marB="48957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>
                          <a:solidFill>
                            <a:srgbClr val="212529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Личностные:</a:t>
                      </a:r>
                      <a:r>
                        <a:rPr lang="ru-RU" sz="1400" dirty="0">
                          <a:solidFill>
                            <a:srgbClr val="212529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забота о здоровье.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6072" marR="106072" marT="48957" marB="48957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700954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" name="Google Shape;480;p45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81" name="Google Shape;481;p45"/>
          <p:cNvSpPr txBox="1">
            <a:spLocks noGrp="1"/>
          </p:cNvSpPr>
          <p:nvPr>
            <p:ph type="title" idx="2"/>
          </p:nvPr>
        </p:nvSpPr>
        <p:spPr>
          <a:xfrm>
            <a:off x="720000" y="2616688"/>
            <a:ext cx="2336400" cy="255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82" name="Google Shape;482;p45"/>
          <p:cNvSpPr txBox="1">
            <a:spLocks noGrp="1"/>
          </p:cNvSpPr>
          <p:nvPr>
            <p:ph type="subTitle" idx="1"/>
          </p:nvPr>
        </p:nvSpPr>
        <p:spPr>
          <a:xfrm>
            <a:off x="720000" y="2907950"/>
            <a:ext cx="2336400" cy="696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cxnSp>
        <p:nvCxnSpPr>
          <p:cNvPr id="487" name="Google Shape;487;p45"/>
          <p:cNvCxnSpPr/>
          <p:nvPr/>
        </p:nvCxnSpPr>
        <p:spPr>
          <a:xfrm>
            <a:off x="720000" y="980907"/>
            <a:ext cx="5279400" cy="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" name="Заголовок 1"/>
          <p:cNvSpPr>
            <a:spLocks noGrp="1"/>
          </p:cNvSpPr>
          <p:nvPr>
            <p:ph type="title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4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 idx="5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6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1417553"/>
              </p:ext>
            </p:extLst>
          </p:nvPr>
        </p:nvGraphicFramePr>
        <p:xfrm>
          <a:off x="192946" y="1262538"/>
          <a:ext cx="8592914" cy="3196273"/>
        </p:xfrm>
        <a:graphic>
          <a:graphicData uri="http://schemas.openxmlformats.org/drawingml/2006/table">
            <a:tbl>
              <a:tblPr firstRow="1" firstCol="1" bandRow="1"/>
              <a:tblGrid>
                <a:gridCol w="1977950">
                  <a:extLst>
                    <a:ext uri="{9D8B030D-6E8A-4147-A177-3AD203B41FA5}">
                      <a16:colId xmlns:a16="http://schemas.microsoft.com/office/drawing/2014/main" val="1794531442"/>
                    </a:ext>
                  </a:extLst>
                </a:gridCol>
                <a:gridCol w="2611153">
                  <a:extLst>
                    <a:ext uri="{9D8B030D-6E8A-4147-A177-3AD203B41FA5}">
                      <a16:colId xmlns:a16="http://schemas.microsoft.com/office/drawing/2014/main" val="1134733415"/>
                    </a:ext>
                  </a:extLst>
                </a:gridCol>
                <a:gridCol w="1651637">
                  <a:extLst>
                    <a:ext uri="{9D8B030D-6E8A-4147-A177-3AD203B41FA5}">
                      <a16:colId xmlns:a16="http://schemas.microsoft.com/office/drawing/2014/main" val="3394099750"/>
                    </a:ext>
                  </a:extLst>
                </a:gridCol>
                <a:gridCol w="826142">
                  <a:extLst>
                    <a:ext uri="{9D8B030D-6E8A-4147-A177-3AD203B41FA5}">
                      <a16:colId xmlns:a16="http://schemas.microsoft.com/office/drawing/2014/main" val="3642066641"/>
                    </a:ext>
                  </a:extLst>
                </a:gridCol>
                <a:gridCol w="1526032">
                  <a:extLst>
                    <a:ext uri="{9D8B030D-6E8A-4147-A177-3AD203B41FA5}">
                      <a16:colId xmlns:a16="http://schemas.microsoft.com/office/drawing/2014/main" val="418854733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125"/>
                        </a:spcAft>
                      </a:pPr>
                      <a:r>
                        <a:rPr lang="ru-RU" sz="1400" b="1" dirty="0">
                          <a:solidFill>
                            <a:srgbClr val="212529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Этап урока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3825" marR="123825" marT="57150" marB="571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125"/>
                        </a:spcAft>
                      </a:pPr>
                      <a:r>
                        <a:rPr lang="ru-RU" sz="1400" b="1" dirty="0">
                          <a:solidFill>
                            <a:srgbClr val="212529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Деятельность учителя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3825" marR="123825" marT="57150" marB="571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125"/>
                        </a:spcAft>
                      </a:pPr>
                      <a:r>
                        <a:rPr lang="ru-RU" sz="1400" b="1">
                          <a:solidFill>
                            <a:srgbClr val="212529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Деятельность учеников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3825" marR="123825" marT="57150" marB="571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125"/>
                        </a:spcAft>
                      </a:pPr>
                      <a:r>
                        <a:rPr lang="ru-RU" sz="1400" b="1">
                          <a:solidFill>
                            <a:srgbClr val="212529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Время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3825" marR="123825" marT="57150" marB="571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125"/>
                        </a:spcAft>
                      </a:pPr>
                      <a:r>
                        <a:rPr lang="ru-RU" sz="1400" b="1">
                          <a:solidFill>
                            <a:srgbClr val="212529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УУД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3825" marR="123825" marT="57150" marB="571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857723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212529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6. Практическая работа: </a:t>
                      </a:r>
                      <a:r>
                        <a:rPr lang="ru-RU" sz="1400" b="1" dirty="0" err="1">
                          <a:solidFill>
                            <a:srgbClr val="212529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Микроскопирование</a:t>
                      </a:r>
                      <a:r>
                        <a:rPr lang="ru-RU" sz="1400" b="1" dirty="0">
                          <a:solidFill>
                            <a:srgbClr val="212529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3825" marR="123825" marT="57150" marB="571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Инструктаж по работе с микроскопом. Демонстрация приготовления </a:t>
                      </a: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настоя и микропрепарата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 Помощь учащимся в настройке микроскопа и поиске инфузорий. Работа в тетрадях (описание увиденных организмов, зарисовки). Оформление выводов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(прил. 6).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3825" marR="123825" marT="57150" marB="571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212529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Работают с микроскопам. Готовят </a:t>
                      </a:r>
                      <a:r>
                        <a:rPr lang="ru-RU" sz="1400" dirty="0" smtClean="0">
                          <a:solidFill>
                            <a:srgbClr val="212529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настой, микропрепараты</a:t>
                      </a:r>
                      <a:r>
                        <a:rPr lang="ru-RU" sz="1400" dirty="0">
                          <a:solidFill>
                            <a:srgbClr val="212529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ищут инфузорий, наблюдают за ними, делают зарисовки и описания.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3825" marR="123825" marT="57150" marB="571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212529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 мин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3825" marR="123825" marT="57150" marB="571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>
                          <a:solidFill>
                            <a:srgbClr val="212529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Регулятивные:</a:t>
                      </a:r>
                      <a:r>
                        <a:rPr lang="ru-RU" sz="1400" dirty="0">
                          <a:solidFill>
                            <a:srgbClr val="212529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самоконтроль.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>
                          <a:solidFill>
                            <a:srgbClr val="212529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Познавательные:</a:t>
                      </a:r>
                      <a:r>
                        <a:rPr lang="ru-RU" sz="1400" dirty="0">
                          <a:solidFill>
                            <a:srgbClr val="212529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наблюдение, сравнение, описание.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3825" marR="123825" marT="57150" marB="571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0763220"/>
                  </a:ext>
                </a:extLst>
              </a:tr>
            </a:tbl>
          </a:graphicData>
        </a:graphic>
      </p:graphicFrame>
      <p:pic>
        <p:nvPicPr>
          <p:cNvPr id="57346" name="Picture 2" descr="https://avatars.mds.yandex.net/i?id=82696684c1a8054318fcefc091053436ba5e5594824f2056-12661486-images-thumbs&amp;n=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00622" y="0"/>
            <a:ext cx="1343378" cy="23490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5" name="Google Shape;505;p46"/>
          <p:cNvSpPr txBox="1">
            <a:spLocks noGrp="1"/>
          </p:cNvSpPr>
          <p:nvPr>
            <p:ph type="title" idx="2"/>
          </p:nvPr>
        </p:nvSpPr>
        <p:spPr>
          <a:xfrm>
            <a:off x="847200" y="199994"/>
            <a:ext cx="7704000" cy="394429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/>
              <a:t>Заключительный этап</a:t>
            </a:r>
            <a:endParaRPr dirty="0"/>
          </a:p>
        </p:txBody>
      </p:sp>
      <p:cxnSp>
        <p:nvCxnSpPr>
          <p:cNvPr id="512" name="Google Shape;512;p46"/>
          <p:cNvCxnSpPr/>
          <p:nvPr/>
        </p:nvCxnSpPr>
        <p:spPr>
          <a:xfrm>
            <a:off x="720000" y="980907"/>
            <a:ext cx="3979200" cy="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" name="Заголовок 5"/>
          <p:cNvSpPr>
            <a:spLocks noGrp="1"/>
          </p:cNvSpPr>
          <p:nvPr>
            <p:ph type="title" idx="5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 idx="7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8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3744625"/>
              </p:ext>
            </p:extLst>
          </p:nvPr>
        </p:nvGraphicFramePr>
        <p:xfrm>
          <a:off x="587229" y="611211"/>
          <a:ext cx="7743038" cy="4532289"/>
        </p:xfrm>
        <a:graphic>
          <a:graphicData uri="http://schemas.openxmlformats.org/drawingml/2006/table">
            <a:tbl>
              <a:tblPr firstRow="1" firstCol="1" bandRow="1"/>
              <a:tblGrid>
                <a:gridCol w="1782322">
                  <a:extLst>
                    <a:ext uri="{9D8B030D-6E8A-4147-A177-3AD203B41FA5}">
                      <a16:colId xmlns:a16="http://schemas.microsoft.com/office/drawing/2014/main" val="1243155982"/>
                    </a:ext>
                  </a:extLst>
                </a:gridCol>
                <a:gridCol w="2352898">
                  <a:extLst>
                    <a:ext uri="{9D8B030D-6E8A-4147-A177-3AD203B41FA5}">
                      <a16:colId xmlns:a16="http://schemas.microsoft.com/office/drawing/2014/main" val="482478324"/>
                    </a:ext>
                  </a:extLst>
                </a:gridCol>
                <a:gridCol w="1488283">
                  <a:extLst>
                    <a:ext uri="{9D8B030D-6E8A-4147-A177-3AD203B41FA5}">
                      <a16:colId xmlns:a16="http://schemas.microsoft.com/office/drawing/2014/main" val="291533948"/>
                    </a:ext>
                  </a:extLst>
                </a:gridCol>
                <a:gridCol w="744434">
                  <a:extLst>
                    <a:ext uri="{9D8B030D-6E8A-4147-A177-3AD203B41FA5}">
                      <a16:colId xmlns:a16="http://schemas.microsoft.com/office/drawing/2014/main" val="4085640502"/>
                    </a:ext>
                  </a:extLst>
                </a:gridCol>
                <a:gridCol w="1375101">
                  <a:extLst>
                    <a:ext uri="{9D8B030D-6E8A-4147-A177-3AD203B41FA5}">
                      <a16:colId xmlns:a16="http://schemas.microsoft.com/office/drawing/2014/main" val="4199460784"/>
                    </a:ext>
                  </a:extLst>
                </a:gridCol>
              </a:tblGrid>
              <a:tr h="46505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125"/>
                        </a:spcAft>
                      </a:pPr>
                      <a:r>
                        <a:rPr lang="ru-RU" sz="1200" b="1" dirty="0">
                          <a:solidFill>
                            <a:srgbClr val="212529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Этап урока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8847" marR="78847" marT="36391" marB="3639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125"/>
                        </a:spcAft>
                      </a:pPr>
                      <a:r>
                        <a:rPr lang="ru-RU" sz="1200" b="1">
                          <a:solidFill>
                            <a:srgbClr val="212529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Деятельность учителя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8847" marR="78847" marT="36391" marB="3639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125"/>
                        </a:spcAft>
                      </a:pPr>
                      <a:r>
                        <a:rPr lang="ru-RU" sz="1200" b="1" dirty="0">
                          <a:solidFill>
                            <a:srgbClr val="212529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Деятельность учеников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8847" marR="78847" marT="36391" marB="3639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125"/>
                        </a:spcAft>
                      </a:pPr>
                      <a:r>
                        <a:rPr lang="ru-RU" sz="1200" b="1">
                          <a:solidFill>
                            <a:srgbClr val="212529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Время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8847" marR="78847" marT="36391" marB="3639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125"/>
                        </a:spcAft>
                      </a:pPr>
                      <a:r>
                        <a:rPr lang="ru-RU" sz="1200" b="1">
                          <a:solidFill>
                            <a:srgbClr val="212529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УУД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8847" marR="78847" marT="36391" marB="3639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0872576"/>
                  </a:ext>
                </a:extLst>
              </a:tr>
              <a:tr h="242575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212529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7. Подведение итогов и рефлексия 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8847" marR="78847" marT="36391" marB="3639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Обсуждение результатов работы. Вопросы: 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* Что нового вы узнали? 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* Что было самым интересным? 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* С какими трудностями вы столкнулись? 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* Какие вопросы у вас остались? 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* Что бы вы хотели исследовать в дальнейшем? 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Оценка работы учащихся.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8847" marR="78847" marT="36391" marB="3639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212529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Подводят итоги, делятся впечатлениями, отвечают на вопросы, формулируют вопросы для дальнейших исследований.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8847" marR="78847" marT="36391" marB="3639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212529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 мин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8847" marR="78847" marT="36391" marB="3639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>
                          <a:solidFill>
                            <a:srgbClr val="212529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Регулятивные:</a:t>
                      </a:r>
                      <a:r>
                        <a:rPr lang="ru-RU" sz="1200" dirty="0">
                          <a:solidFill>
                            <a:srgbClr val="212529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оценка, рефлексия. 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>
                          <a:solidFill>
                            <a:srgbClr val="212529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Коммуникативные:</a:t>
                      </a:r>
                      <a:r>
                        <a:rPr lang="ru-RU" sz="1200" dirty="0">
                          <a:solidFill>
                            <a:srgbClr val="212529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умение выражать свои мысли.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8847" marR="78847" marT="36391" marB="3639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1807878"/>
                  </a:ext>
                </a:extLst>
              </a:tr>
              <a:tr h="164147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212529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8. Домашнее задание 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8847" marR="78847" marT="36391" marB="3639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Найти дополнительную информацию об инфузориях и их роли в экосистемах. Придумать тему для самостоятельного исследования с использованием культивируемых инфузорий.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8847" marR="78847" marT="36391" marB="3639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212529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Записывают домашнее задание.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8847" marR="78847" marT="36391" marB="3639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212529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 мин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8847" marR="78847" marT="36391" marB="3639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>
                          <a:solidFill>
                            <a:srgbClr val="212529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Регулятивные:</a:t>
                      </a:r>
                      <a:r>
                        <a:rPr lang="ru-RU" sz="1200" dirty="0">
                          <a:solidFill>
                            <a:srgbClr val="212529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планирование.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8847" marR="78847" marT="36391" marB="3639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126031"/>
                  </a:ext>
                </a:extLst>
              </a:tr>
            </a:tbl>
          </a:graphicData>
        </a:graphic>
      </p:graphicFrame>
      <p:pic>
        <p:nvPicPr>
          <p:cNvPr id="55298" name="Picture 2" descr="Picture backgroun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2868" y="2632958"/>
            <a:ext cx="1336751" cy="13633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6" name="Google Shape;536;p47"/>
          <p:cNvSpPr txBox="1">
            <a:spLocks noGrp="1"/>
          </p:cNvSpPr>
          <p:nvPr>
            <p:ph type="title" idx="15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cxnSp>
        <p:nvCxnSpPr>
          <p:cNvPr id="549" name="Google Shape;549;p47"/>
          <p:cNvCxnSpPr/>
          <p:nvPr/>
        </p:nvCxnSpPr>
        <p:spPr>
          <a:xfrm>
            <a:off x="720000" y="980907"/>
            <a:ext cx="4289700" cy="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3249" name="Rectangle 1"/>
          <p:cNvSpPr>
            <a:spLocks noChangeArrowheads="1"/>
          </p:cNvSpPr>
          <p:nvPr/>
        </p:nvSpPr>
        <p:spPr bwMode="auto">
          <a:xfrm>
            <a:off x="0" y="-1196843"/>
            <a:ext cx="5592726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ru-RU" b="1" dirty="0">
                <a:solidFill>
                  <a:srgbClr val="212529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lang="ru-RU" b="1" dirty="0" smtClean="0">
              <a:solidFill>
                <a:srgbClr val="212529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buClrTx/>
            </a:pPr>
            <a:endParaRPr lang="ru-RU" b="1" dirty="0">
              <a:solidFill>
                <a:srgbClr val="212529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buClrTx/>
            </a:pPr>
            <a:endParaRPr lang="ru-RU" b="1" dirty="0" smtClean="0">
              <a:solidFill>
                <a:srgbClr val="212529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buClrTx/>
            </a:pPr>
            <a:endParaRPr lang="ru-RU" b="1" dirty="0">
              <a:solidFill>
                <a:srgbClr val="212529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buClrTx/>
            </a:pPr>
            <a:endParaRPr lang="ru-RU" b="1" dirty="0" smtClean="0">
              <a:solidFill>
                <a:srgbClr val="212529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buClrTx/>
            </a:pPr>
            <a:endParaRPr lang="ru-RU" b="1" dirty="0">
              <a:solidFill>
                <a:srgbClr val="212529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buClrTx/>
            </a:pPr>
            <a:endParaRPr lang="ru-RU" b="1" dirty="0" smtClean="0">
              <a:solidFill>
                <a:srgbClr val="212529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ru-RU" b="1" dirty="0" smtClean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Практическая </a:t>
            </a: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значимость: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buClrTx/>
            </a:pPr>
            <a:endParaRPr lang="ru-RU" b="1" dirty="0">
              <a:solidFill>
                <a:srgbClr val="212529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buClrTx/>
            </a:pPr>
            <a:endParaRPr lang="ru-RU" b="1" dirty="0" smtClean="0">
              <a:solidFill>
                <a:srgbClr val="212529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buClrTx/>
            </a:pPr>
            <a:endParaRPr lang="ru-RU" b="1" dirty="0">
              <a:solidFill>
                <a:srgbClr val="212529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buClrTx/>
            </a:pPr>
            <a:endParaRPr lang="ru-RU" b="1" dirty="0" smtClean="0">
              <a:solidFill>
                <a:srgbClr val="212529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buClrTx/>
            </a:pPr>
            <a:endParaRPr lang="ru-RU" b="1" dirty="0">
              <a:solidFill>
                <a:srgbClr val="212529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ru-RU" dirty="0" smtClean="0">
                <a:solidFill>
                  <a:srgbClr val="212529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    Данная </a:t>
            </a:r>
            <a:r>
              <a:rPr lang="ru-RU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методическая разработка может быть использована учителями биологии и экологии для организации факультативной работы, проведения внеклассных мероприятий и реализации проектной деятельности учащихся.     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ru-RU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    Использование инновационных подходов делает процесс обучения более интересным, эффективным и актуальным, а также способствует формированию экологически ответственных граждан.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ru-RU" b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4491" y="1494762"/>
            <a:ext cx="3047623" cy="2032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709" y="1938766"/>
            <a:ext cx="2508989" cy="3204734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4994" y="1220808"/>
            <a:ext cx="2703252" cy="352840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28651" y="129198"/>
            <a:ext cx="2899468" cy="3911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0032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Google Shape;385;p37"/>
          <p:cNvSpPr txBox="1">
            <a:spLocks noGrp="1"/>
          </p:cNvSpPr>
          <p:nvPr>
            <p:ph type="ctrTitle"/>
          </p:nvPr>
        </p:nvSpPr>
        <p:spPr>
          <a:xfrm>
            <a:off x="1029150" y="755925"/>
            <a:ext cx="7085700" cy="22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>
              <a:lnSpc>
                <a:spcPct val="100000"/>
              </a:lnSpc>
            </a:pPr>
            <a:r>
              <a:rPr lang="ru-RU" sz="3200" dirty="0" smtClean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 smtClean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 smtClean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Расскажи </a:t>
            </a:r>
            <a:r>
              <a:rPr lang="ru-RU" sz="3200" dirty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и я забуду,</a:t>
            </a:r>
            <a:br>
              <a:rPr lang="ru-RU" sz="3200" dirty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покажи </a:t>
            </a:r>
            <a:r>
              <a:rPr lang="ru-RU" sz="3200" dirty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и я запомню,</a:t>
            </a:r>
            <a:br>
              <a:rPr lang="ru-RU" sz="3200" dirty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дай </a:t>
            </a:r>
            <a:r>
              <a:rPr lang="ru-RU" sz="3200" dirty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попробовать – и я пойму”. (Китайская пословица</a:t>
            </a:r>
            <a:r>
              <a:rPr lang="ru-RU" sz="3200" dirty="0" smtClean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br>
              <a:rPr lang="ru-RU" sz="3200" dirty="0" smtClean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smtClean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Благодарю за внимание!</a:t>
            </a:r>
            <a:endParaRPr lang="ru-RU" sz="4000" dirty="0">
              <a:solidFill>
                <a:schemeClr val="accent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88" name="Google Shape;388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515125" y="4416475"/>
            <a:ext cx="2427476" cy="2594152"/>
          </a:xfrm>
          <a:prstGeom prst="rect">
            <a:avLst/>
          </a:prstGeom>
          <a:noFill/>
          <a:ln>
            <a:noFill/>
          </a:ln>
        </p:spPr>
      </p:pic>
      <p:pic>
        <p:nvPicPr>
          <p:cNvPr id="389" name="Google Shape;389;p3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4840453">
            <a:off x="4250711" y="4798521"/>
            <a:ext cx="2119579" cy="200735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Google Shape;395;p38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Формы 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приемы: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736755119"/>
              </p:ext>
            </p:extLst>
          </p:nvPr>
        </p:nvGraphicFramePr>
        <p:xfrm>
          <a:off x="812148" y="1017725"/>
          <a:ext cx="8005787" cy="37856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cxnSp>
        <p:nvCxnSpPr>
          <p:cNvPr id="400" name="Google Shape;400;p38"/>
          <p:cNvCxnSpPr/>
          <p:nvPr/>
        </p:nvCxnSpPr>
        <p:spPr>
          <a:xfrm>
            <a:off x="720000" y="980907"/>
            <a:ext cx="6152100" cy="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5321" y="969564"/>
            <a:ext cx="7704000" cy="572700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ип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урока: 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Урок комплексного применения знаний.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Вид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урока: 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Практическое занятие с элементами исследования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методы обучения:</a:t>
            </a:r>
            <a:b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Системно-</a:t>
            </a:r>
            <a:r>
              <a:rPr lang="ru-RU" sz="2400" dirty="0" err="1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деятельностный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Практико-ориентированный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6613" y="2601095"/>
            <a:ext cx="2899809" cy="217485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0289" y="2601095"/>
            <a:ext cx="4346825" cy="12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9052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" name="Google Shape;426;p40"/>
          <p:cNvSpPr txBox="1">
            <a:spLocks noGrp="1"/>
          </p:cNvSpPr>
          <p:nvPr>
            <p:ph type="title"/>
          </p:nvPr>
        </p:nvSpPr>
        <p:spPr>
          <a:xfrm>
            <a:off x="955574" y="411126"/>
            <a:ext cx="6288741" cy="2392199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l"/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Содержательная цель моего урока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b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Изучение основ культивирования инфузорий, как модели для экологических исследований и формирование практических навыков для проведения самостоятельных экспериментов.</a:t>
            </a:r>
            <a:br>
              <a:rPr lang="ru-RU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sz="1800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7" name="Google Shape;427;p40"/>
          <p:cNvSpPr txBox="1">
            <a:spLocks noGrp="1"/>
          </p:cNvSpPr>
          <p:nvPr>
            <p:ph type="subTitle" idx="1"/>
          </p:nvPr>
        </p:nvSpPr>
        <p:spPr>
          <a:xfrm>
            <a:off x="1048684" y="2410047"/>
            <a:ext cx="6423420" cy="202018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/>
            <a:endParaRPr lang="ru-RU" dirty="0" smtClean="0">
              <a:solidFill>
                <a:schemeClr val="lt2"/>
              </a:solidFill>
              <a:latin typeface="Times New Roman" panose="02020603050405020304" pitchFamily="18" charset="0"/>
              <a:ea typeface="Ingrid Darling"/>
              <a:cs typeface="Times New Roman" panose="02020603050405020304" pitchFamily="18" charset="0"/>
              <a:sym typeface="Ingrid Darling"/>
            </a:endParaRPr>
          </a:p>
          <a:p>
            <a:pPr marL="0" lvl="0" indent="0" algn="l"/>
            <a:r>
              <a:rPr lang="ru-RU" b="1" dirty="0" smtClean="0">
                <a:solidFill>
                  <a:schemeClr val="lt2"/>
                </a:solidFill>
                <a:latin typeface="Times New Roman" panose="02020603050405020304" pitchFamily="18" charset="0"/>
                <a:ea typeface="Ingrid Darling"/>
                <a:cs typeface="Times New Roman" panose="02020603050405020304" pitchFamily="18" charset="0"/>
                <a:sym typeface="Ingrid Darling"/>
              </a:rPr>
              <a:t>Деятельностная  </a:t>
            </a:r>
            <a:r>
              <a:rPr lang="ru-RU" b="1" dirty="0">
                <a:solidFill>
                  <a:schemeClr val="lt2"/>
                </a:solidFill>
                <a:latin typeface="Times New Roman" panose="02020603050405020304" pitchFamily="18" charset="0"/>
                <a:ea typeface="Ingrid Darling"/>
                <a:cs typeface="Times New Roman" panose="02020603050405020304" pitchFamily="18" charset="0"/>
                <a:sym typeface="Ingrid Darling"/>
              </a:rPr>
              <a:t>цель моего урока</a:t>
            </a:r>
            <a:r>
              <a:rPr lang="ru-RU" b="1" dirty="0" smtClean="0">
                <a:solidFill>
                  <a:schemeClr val="lt2"/>
                </a:solidFill>
                <a:latin typeface="Times New Roman" panose="02020603050405020304" pitchFamily="18" charset="0"/>
                <a:ea typeface="Ingrid Darling"/>
                <a:cs typeface="Times New Roman" panose="02020603050405020304" pitchFamily="18" charset="0"/>
                <a:sym typeface="Ingrid Darling"/>
              </a:rPr>
              <a:t>:</a:t>
            </a:r>
          </a:p>
          <a:p>
            <a:pPr marL="0" lvl="0" indent="0" algn="l"/>
            <a:r>
              <a:rPr lang="ru-RU" b="1" dirty="0">
                <a:solidFill>
                  <a:schemeClr val="lt2"/>
                </a:solidFill>
                <a:latin typeface="Times New Roman" panose="02020603050405020304" pitchFamily="18" charset="0"/>
                <a:ea typeface="Ingrid Darling"/>
                <a:cs typeface="Times New Roman" panose="02020603050405020304" pitchFamily="18" charset="0"/>
                <a:sym typeface="Ingrid Darling"/>
              </a:rPr>
              <a:t/>
            </a:r>
            <a:br>
              <a:rPr lang="ru-RU" b="1" dirty="0">
                <a:solidFill>
                  <a:schemeClr val="lt2"/>
                </a:solidFill>
                <a:latin typeface="Times New Roman" panose="02020603050405020304" pitchFamily="18" charset="0"/>
                <a:ea typeface="Ingrid Darling"/>
                <a:cs typeface="Times New Roman" panose="02020603050405020304" pitchFamily="18" charset="0"/>
                <a:sym typeface="Ingrid Darling"/>
              </a:rPr>
            </a:b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Ingrid Darling"/>
                <a:cs typeface="Times New Roman" panose="02020603050405020304" pitchFamily="18" charset="0"/>
                <a:sym typeface="Ingrid Darling"/>
              </a:rPr>
              <a:t>С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Ingrid Darling"/>
                <a:cs typeface="Times New Roman" panose="02020603050405020304" pitchFamily="18" charset="0"/>
                <a:sym typeface="Ingrid Darling"/>
              </a:rPr>
              <a:t>оздание условий 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Ingrid Darling"/>
                <a:cs typeface="Times New Roman" panose="02020603050405020304" pitchFamily="18" charset="0"/>
                <a:sym typeface="Ingrid Darling"/>
              </a:rPr>
              <a:t>для формирования у учащихся способности к самостоятельному построению новых способов действия на основе метода эксперимента, опираясь на имеющиеся знания об инфузориях и их роли в экосистеме, в процессе выращивания инфузорий в лабораторных условиях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28" name="Google Shape;428;p40"/>
          <p:cNvCxnSpPr/>
          <p:nvPr/>
        </p:nvCxnSpPr>
        <p:spPr>
          <a:xfrm>
            <a:off x="1048684" y="2410047"/>
            <a:ext cx="5022600" cy="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429" name="Google Shape;429;p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329017" y="704030"/>
            <a:ext cx="4232449" cy="419858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18214" y="-2321897"/>
            <a:ext cx="8612372" cy="71558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b="1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b="1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b="1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b="1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b="1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b="1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b="1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Задачи </a:t>
            </a:r>
            <a: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урока</a:t>
            </a: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sz="1100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buSzPts val="1000"/>
              <a:tabLst>
                <a:tab pos="457200" algn="l"/>
              </a:tabLst>
            </a:pPr>
            <a: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Образовательные:</a:t>
            </a:r>
            <a:endParaRPr lang="ru-RU" sz="1100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ru-RU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Познакомить с понятием «инфузории», как компонентом водных экосистем.</a:t>
            </a:r>
            <a:endParaRPr lang="ru-RU" sz="1100" dirty="0">
              <a:solidFill>
                <a:srgbClr val="212529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ru-RU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Познакомить с ролью инфузорий в пищевых цепочках и круговороте веществ.</a:t>
            </a:r>
            <a:endParaRPr lang="ru-RU" sz="1100" dirty="0">
              <a:solidFill>
                <a:srgbClr val="212529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ru-RU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Изучить простые методы культивирования инфузорий в лабораторных условиях.</a:t>
            </a:r>
            <a:endParaRPr lang="ru-RU" sz="1100" dirty="0">
              <a:solidFill>
                <a:srgbClr val="212529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ru-RU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Научить школьников готовить настой и наблюдать за развитием микроорганизмов</a:t>
            </a:r>
            <a:r>
              <a:rPr lang="ru-RU" dirty="0" smtClean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457200" lvl="1">
              <a:buSzPts val="1000"/>
              <a:tabLst>
                <a:tab pos="914400" algn="l"/>
              </a:tabLst>
            </a:pPr>
            <a:endParaRPr lang="ru-RU" sz="1100" dirty="0">
              <a:solidFill>
                <a:srgbClr val="212529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buSzPts val="1000"/>
              <a:tabLst>
                <a:tab pos="457200" algn="l"/>
              </a:tabLst>
            </a:pPr>
            <a: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Развивающие:</a:t>
            </a:r>
            <a:endParaRPr lang="ru-RU" sz="1100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ru-RU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Развивать познавательный интерес к изучению живой природы и микромира.</a:t>
            </a:r>
            <a:endParaRPr lang="ru-RU" sz="1100" dirty="0">
              <a:solidFill>
                <a:srgbClr val="212529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ru-RU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Развивать умение наблюдать, описывать и анализировать полученные данные.</a:t>
            </a:r>
            <a:endParaRPr lang="ru-RU" sz="1100" dirty="0">
              <a:solidFill>
                <a:srgbClr val="212529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ru-RU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Развивать навыки работы с лабораторным оборудованием (микроскоп, пипетка, предметное стекло).</a:t>
            </a:r>
            <a:endParaRPr lang="ru-RU" sz="1100" dirty="0">
              <a:solidFill>
                <a:srgbClr val="212529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ru-RU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Развивать навыки формулирования вопросов и выдвижения гипотез.</a:t>
            </a:r>
            <a:endParaRPr lang="ru-RU" sz="1100" dirty="0">
              <a:solidFill>
                <a:srgbClr val="212529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Воспитательные</a:t>
            </a:r>
            <a: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1100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ru-RU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Формировать экологическое мышление и понимание взаимосвязей в природе.</a:t>
            </a:r>
            <a:endParaRPr lang="ru-RU" sz="1100" dirty="0">
              <a:solidFill>
                <a:srgbClr val="212529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ru-RU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Воспитывать аккуратность, бережное отношение к лабораторному оборудованию и культивируемым организмам.</a:t>
            </a:r>
            <a:endParaRPr lang="ru-RU" sz="1100" dirty="0">
              <a:solidFill>
                <a:srgbClr val="212529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ru-RU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Развивать навыки сотрудничества и ответственности при работе в группе.</a:t>
            </a:r>
            <a:endParaRPr lang="ru-RU" sz="1100" dirty="0">
              <a:solidFill>
                <a:srgbClr val="212529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8305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815162" y="-167462"/>
            <a:ext cx="7116725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endParaRPr lang="ru-RU" b="1" dirty="0" smtClean="0">
              <a:solidFill>
                <a:srgbClr val="212529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endParaRPr lang="ru-RU" b="1" dirty="0">
              <a:solidFill>
                <a:srgbClr val="212529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endParaRPr lang="ru-RU" b="1" dirty="0" smtClean="0">
              <a:solidFill>
                <a:srgbClr val="212529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Планируемые </a:t>
            </a:r>
            <a: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результаты:</a:t>
            </a:r>
            <a:endParaRPr lang="ru-RU" sz="1100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buSzPts val="1000"/>
              <a:tabLst>
                <a:tab pos="457200" algn="l"/>
              </a:tabLst>
            </a:pPr>
            <a: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Личностные: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 smtClean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buSzPts val="1000"/>
              <a:tabLst>
                <a:tab pos="457200" algn="l"/>
              </a:tabLst>
            </a:pPr>
            <a:r>
              <a:rPr lang="ru-RU" dirty="0" smtClean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Проявление </a:t>
            </a:r>
            <a:r>
              <a:rPr lang="ru-RU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интереса к изучению микромира и понимание его роли в экосистемах</a:t>
            </a:r>
            <a:r>
              <a:rPr lang="ru-RU" dirty="0" smtClean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just">
              <a:buSzPts val="1000"/>
              <a:tabLst>
                <a:tab pos="457200" algn="l"/>
              </a:tabLst>
            </a:pPr>
            <a:endParaRPr lang="ru-RU" b="1" dirty="0" smtClean="0">
              <a:solidFill>
                <a:srgbClr val="212529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buSzPts val="1000"/>
              <a:tabLst>
                <a:tab pos="457200" algn="l"/>
              </a:tabLst>
            </a:pPr>
            <a:r>
              <a:rPr lang="ru-RU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Метапредметные</a:t>
            </a:r>
            <a: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1100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 algn="just"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ru-RU" i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Регулятивные УУД:</a:t>
            </a:r>
            <a:r>
              <a:rPr lang="ru-RU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умение планировать этапы работы, следовать инструкциям, оценивать результат и вносить коррективы.</a:t>
            </a:r>
            <a:endParaRPr lang="ru-RU" sz="1100" dirty="0">
              <a:solidFill>
                <a:srgbClr val="212529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 algn="just"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ru-RU" i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Познавательные УУД:</a:t>
            </a:r>
            <a:r>
              <a:rPr lang="ru-RU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умение находить информацию, проводить наблюдения, сравнивать объекты, выделять существенные признаки.</a:t>
            </a:r>
            <a:endParaRPr lang="ru-RU" sz="1100" dirty="0">
              <a:solidFill>
                <a:srgbClr val="212529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 algn="just"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ru-RU" i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Коммуникативные УУД:</a:t>
            </a:r>
            <a:r>
              <a:rPr lang="ru-RU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умение слушать и понимать других, высказывать свою точку зрения, работать в группе.</a:t>
            </a:r>
            <a:endParaRPr lang="ru-RU" sz="1100" dirty="0">
              <a:solidFill>
                <a:srgbClr val="212529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b="1" dirty="0" smtClean="0">
              <a:solidFill>
                <a:srgbClr val="212529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Предметные:</a:t>
            </a:r>
          </a:p>
          <a:p>
            <a:r>
              <a:rPr lang="ru-RU" dirty="0" smtClean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знание </a:t>
            </a:r>
            <a:r>
              <a:rPr lang="ru-RU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основных характеристик инфузорий, понимание принципов культивирования микроорганизмов, умение готовить настой и проводить микроскопические наблюдения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4217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Заголовок 6"/>
          <p:cNvSpPr>
            <a:spLocks noGrp="1"/>
          </p:cNvSpPr>
          <p:nvPr>
            <p:ph type="title" idx="2"/>
          </p:nvPr>
        </p:nvSpPr>
        <p:spPr>
          <a:xfrm>
            <a:off x="2605850" y="1212962"/>
            <a:ext cx="4827600" cy="9252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7022812"/>
              </p:ext>
            </p:extLst>
          </p:nvPr>
        </p:nvGraphicFramePr>
        <p:xfrm>
          <a:off x="2105638" y="945983"/>
          <a:ext cx="5889070" cy="3946201"/>
        </p:xfrm>
        <a:graphic>
          <a:graphicData uri="http://schemas.openxmlformats.org/drawingml/2006/table">
            <a:tbl>
              <a:tblPr firstRow="1" firstCol="1" bandRow="1"/>
              <a:tblGrid>
                <a:gridCol w="5889070">
                  <a:extLst>
                    <a:ext uri="{9D8B030D-6E8A-4147-A177-3AD203B41FA5}">
                      <a16:colId xmlns:a16="http://schemas.microsoft.com/office/drawing/2014/main" val="571420937"/>
                    </a:ext>
                  </a:extLst>
                </a:gridCol>
              </a:tblGrid>
              <a:tr h="20100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125"/>
                        </a:spcAft>
                      </a:pPr>
                      <a:r>
                        <a:rPr lang="ru-RU" sz="1800" b="0" dirty="0" smtClean="0">
                          <a:solidFill>
                            <a:srgbClr val="212529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Структура</a:t>
                      </a:r>
                      <a:r>
                        <a:rPr lang="ru-RU" sz="1800" b="0" baseline="0" dirty="0" smtClean="0">
                          <a:solidFill>
                            <a:srgbClr val="212529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урока</a:t>
                      </a:r>
                      <a:endParaRPr lang="ru-RU" sz="1800" b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652" marR="72652" marT="33531" marB="335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220660341"/>
                  </a:ext>
                </a:extLst>
              </a:tr>
              <a:tr h="468882">
                <a:tc>
                  <a:txBody>
                    <a:bodyPr/>
                    <a:lstStyle/>
                    <a:p>
                      <a:pPr marL="52705" indent="-5270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212529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 Организационный момент</a:t>
                      </a:r>
                      <a:r>
                        <a:rPr lang="ru-RU" sz="1800" b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800" b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652" marR="72652" marT="33531" marB="335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1198141"/>
                  </a:ext>
                </a:extLst>
              </a:tr>
              <a:tr h="46888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212529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 Мотивация и актуализация знаний </a:t>
                      </a:r>
                      <a:endParaRPr lang="ru-RU" sz="1800" b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652" marR="72652" marT="33531" marB="335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3917520"/>
                  </a:ext>
                </a:extLst>
              </a:tr>
              <a:tr h="3349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212529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 Изучение нового материала </a:t>
                      </a:r>
                      <a:endParaRPr lang="ru-RU" sz="1800" b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652" marR="72652" marT="33531" marB="335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4160298"/>
                  </a:ext>
                </a:extLst>
              </a:tr>
              <a:tr h="60282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212529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 Практическая работа: приготовление настоя из кожуры</a:t>
                      </a:r>
                      <a:r>
                        <a:rPr lang="ru-RU" sz="1800" b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800" b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652" marR="72652" marT="33531" marB="335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7090215"/>
                  </a:ext>
                </a:extLst>
              </a:tr>
              <a:tr h="20100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212529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5. Минутка отдыха </a:t>
                      </a:r>
                      <a:endParaRPr lang="ru-RU" sz="1800" b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652" marR="72652" marT="33531" marB="335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0335154"/>
                  </a:ext>
                </a:extLst>
              </a:tr>
              <a:tr h="60282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212529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6. Практическая работа: </a:t>
                      </a:r>
                      <a:r>
                        <a:rPr lang="ru-RU" sz="1800" b="0" dirty="0" err="1" smtClean="0">
                          <a:solidFill>
                            <a:srgbClr val="212529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микроскопирование</a:t>
                      </a:r>
                      <a:r>
                        <a:rPr lang="ru-RU" sz="1800" b="0" dirty="0" smtClean="0">
                          <a:solidFill>
                            <a:srgbClr val="212529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800" b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652" marR="72652" marT="33531" marB="335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0742920"/>
                  </a:ext>
                </a:extLst>
              </a:tr>
              <a:tr h="3349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212529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7. Подведение итогов и рефлексия </a:t>
                      </a:r>
                      <a:endParaRPr lang="ru-RU" sz="1800" b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652" marR="72652" marT="33531" marB="335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7904990"/>
                  </a:ext>
                </a:extLst>
              </a:tr>
              <a:tr h="20100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212529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8. Домашнее задание </a:t>
                      </a:r>
                      <a:endParaRPr lang="ru-RU" sz="1800" b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652" marR="72652" marT="33531" marB="33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17352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50120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00439" y="918117"/>
            <a:ext cx="4827600" cy="841800"/>
          </a:xfrm>
        </p:spPr>
        <p:txBody>
          <a:bodyPr/>
          <a:lstStyle/>
          <a:p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 idx="2"/>
          </p:nvPr>
        </p:nvSpPr>
        <p:spPr>
          <a:xfrm>
            <a:off x="2289963" y="144064"/>
            <a:ext cx="2776987" cy="501888"/>
          </a:xfrm>
        </p:spPr>
        <p:txBody>
          <a:bodyPr/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Начальный этап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218115" y="1759917"/>
            <a:ext cx="7961151" cy="491615"/>
          </a:xfrm>
        </p:spPr>
        <p:txBody>
          <a:bodyPr/>
          <a:lstStyle/>
          <a:p>
            <a:pPr marL="0" lvl="0" indent="0" algn="l">
              <a:buClrTx/>
              <a:buSzTx/>
              <a:defRPr/>
            </a:pPr>
            <a:endParaRPr lang="ru-RU" sz="2800" b="1" i="1" u="sng" kern="1200" dirty="0" smtClean="0">
              <a:solidFill>
                <a:srgbClr val="4BACC6">
                  <a:lumMod val="5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+mn-ea"/>
              <a:cs typeface="+mn-cs"/>
            </a:endParaRPr>
          </a:p>
          <a:p>
            <a:pPr marL="0" lvl="0" indent="0" algn="l">
              <a:buClrTx/>
              <a:buSzTx/>
              <a:defRPr/>
            </a:pPr>
            <a:endParaRPr lang="ru-RU" sz="2800" b="1" i="1" u="sng" kern="1200" dirty="0" smtClean="0">
              <a:solidFill>
                <a:srgbClr val="4BACC6">
                  <a:lumMod val="5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9427753"/>
              </p:ext>
            </p:extLst>
          </p:nvPr>
        </p:nvGraphicFramePr>
        <p:xfrm>
          <a:off x="218115" y="645953"/>
          <a:ext cx="8347044" cy="3952488"/>
        </p:xfrm>
        <a:graphic>
          <a:graphicData uri="http://schemas.openxmlformats.org/drawingml/2006/table">
            <a:tbl>
              <a:tblPr firstRow="1" firstCol="1" bandRow="1"/>
              <a:tblGrid>
                <a:gridCol w="1921354">
                  <a:extLst>
                    <a:ext uri="{9D8B030D-6E8A-4147-A177-3AD203B41FA5}">
                      <a16:colId xmlns:a16="http://schemas.microsoft.com/office/drawing/2014/main" val="3900034982"/>
                    </a:ext>
                  </a:extLst>
                </a:gridCol>
                <a:gridCol w="2536440">
                  <a:extLst>
                    <a:ext uri="{9D8B030D-6E8A-4147-A177-3AD203B41FA5}">
                      <a16:colId xmlns:a16="http://schemas.microsoft.com/office/drawing/2014/main" val="3924655592"/>
                    </a:ext>
                  </a:extLst>
                </a:gridCol>
                <a:gridCol w="1604379">
                  <a:extLst>
                    <a:ext uri="{9D8B030D-6E8A-4147-A177-3AD203B41FA5}">
                      <a16:colId xmlns:a16="http://schemas.microsoft.com/office/drawing/2014/main" val="1767761942"/>
                    </a:ext>
                  </a:extLst>
                </a:gridCol>
                <a:gridCol w="802503">
                  <a:extLst>
                    <a:ext uri="{9D8B030D-6E8A-4147-A177-3AD203B41FA5}">
                      <a16:colId xmlns:a16="http://schemas.microsoft.com/office/drawing/2014/main" val="43891047"/>
                    </a:ext>
                  </a:extLst>
                </a:gridCol>
                <a:gridCol w="1482368">
                  <a:extLst>
                    <a:ext uri="{9D8B030D-6E8A-4147-A177-3AD203B41FA5}">
                      <a16:colId xmlns:a16="http://schemas.microsoft.com/office/drawing/2014/main" val="1000934629"/>
                    </a:ext>
                  </a:extLst>
                </a:gridCol>
              </a:tblGrid>
              <a:tr h="56106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125"/>
                        </a:spcAft>
                      </a:pPr>
                      <a:r>
                        <a:rPr lang="ru-RU" sz="1400" b="1" dirty="0">
                          <a:solidFill>
                            <a:srgbClr val="212529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Этап урока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5877" marR="105877" marT="48866" marB="4886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125"/>
                        </a:spcAft>
                      </a:pPr>
                      <a:r>
                        <a:rPr lang="ru-RU" sz="1400" b="1">
                          <a:solidFill>
                            <a:srgbClr val="212529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Деятельность учителя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5877" marR="105877" marT="48866" marB="4886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125"/>
                        </a:spcAft>
                      </a:pPr>
                      <a:r>
                        <a:rPr lang="ru-RU" sz="1400" b="1">
                          <a:solidFill>
                            <a:srgbClr val="212529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Деятельность учеников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5877" marR="105877" marT="48866" marB="4886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125"/>
                        </a:spcAft>
                      </a:pPr>
                      <a:r>
                        <a:rPr lang="ru-RU" sz="1400" b="1">
                          <a:solidFill>
                            <a:srgbClr val="212529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Время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5877" marR="105877" marT="48866" marB="4886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125"/>
                        </a:spcAft>
                      </a:pPr>
                      <a:r>
                        <a:rPr lang="ru-RU" sz="1400" b="1">
                          <a:solidFill>
                            <a:srgbClr val="212529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УУД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5877" marR="105877" marT="48866" marB="4886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8430238"/>
                  </a:ext>
                </a:extLst>
              </a:tr>
              <a:tr h="1231575">
                <a:tc>
                  <a:txBody>
                    <a:bodyPr/>
                    <a:lstStyle/>
                    <a:p>
                      <a:pPr marL="52705" indent="-5270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212529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 Организационный момент</a:t>
                      </a:r>
                      <a:r>
                        <a:rPr lang="ru-RU" sz="1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5877" marR="105877" marT="48866" marB="4886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Приветствие. Проверка готовности к занятию. Создание положительной эмоциональной атмосферы (прил. №1).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5877" marR="105877" marT="48866" marB="4886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212529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Приветствуют учителя, готовят рабочее место.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5877" marR="105877" marT="48866" marB="4886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212529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 мин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5877" marR="105877" marT="48866" marB="4886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i="1">
                          <a:solidFill>
                            <a:srgbClr val="212529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Регулятивные:</a:t>
                      </a:r>
                      <a:r>
                        <a:rPr lang="ru-RU" sz="1400">
                          <a:solidFill>
                            <a:srgbClr val="212529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организация рабочего места.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5877" marR="105877" marT="48866" marB="4886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70775025"/>
                  </a:ext>
                </a:extLst>
              </a:tr>
              <a:tr h="212715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212529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 Мотивация и актуализация знаний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5877" marR="105877" marT="48866" marB="4886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Рассказ о роли микроорганизмов в экосистеме водоёма (прил. 2).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Загадка про инфузорию (прил. 3). Вопросы: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* Что вы знаете о микроорганизмах?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* Как они связаны с другими живыми существами?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5877" marR="105877" marT="48866" marB="4886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212529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Слушают, отвечают на вопросы, вспоминают ранее изученный материал.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5877" marR="105877" marT="48866" marB="4886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212529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 мин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5877" marR="105877" marT="48866" marB="4886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>
                          <a:solidFill>
                            <a:srgbClr val="212529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Познавательные:</a:t>
                      </a:r>
                      <a:r>
                        <a:rPr lang="ru-RU" sz="1400" dirty="0">
                          <a:solidFill>
                            <a:srgbClr val="212529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актуализация знаний, выделение необходимой информации.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>
                          <a:solidFill>
                            <a:srgbClr val="212529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Личностные:</a:t>
                      </a:r>
                      <a:r>
                        <a:rPr lang="ru-RU" sz="1400" dirty="0">
                          <a:solidFill>
                            <a:srgbClr val="212529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проявление интереса к теме.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5877" marR="105877" marT="48866" marB="4886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87850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53290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 descr="Picture backgroun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43579" y="0"/>
            <a:ext cx="4800688" cy="1693333"/>
          </a:xfrm>
          <a:prstGeom prst="rect">
            <a:avLst/>
          </a:prstGeom>
          <a:noFill/>
        </p:spPr>
      </p:pic>
      <p:sp>
        <p:nvSpPr>
          <p:cNvPr id="434" name="Google Shape;434;p41"/>
          <p:cNvSpPr txBox="1">
            <a:spLocks noGrp="1"/>
          </p:cNvSpPr>
          <p:nvPr>
            <p:ph type="title"/>
          </p:nvPr>
        </p:nvSpPr>
        <p:spPr>
          <a:xfrm>
            <a:off x="1678500" y="1390876"/>
            <a:ext cx="57870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35" name="Google Shape;435;p41"/>
          <p:cNvSpPr txBox="1">
            <a:spLocks noGrp="1"/>
          </p:cNvSpPr>
          <p:nvPr>
            <p:ph type="subTitle" idx="1"/>
          </p:nvPr>
        </p:nvSpPr>
        <p:spPr>
          <a:xfrm>
            <a:off x="1763400" y="2390325"/>
            <a:ext cx="5617200" cy="1362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600"/>
              </a:spcAft>
              <a:buNone/>
            </a:pPr>
            <a:endParaRPr dirty="0"/>
          </a:p>
        </p:txBody>
      </p:sp>
      <p:cxnSp>
        <p:nvCxnSpPr>
          <p:cNvPr id="436" name="Google Shape;436;p41"/>
          <p:cNvCxnSpPr/>
          <p:nvPr/>
        </p:nvCxnSpPr>
        <p:spPr>
          <a:xfrm>
            <a:off x="1763400" y="2255576"/>
            <a:ext cx="5617200" cy="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2453441"/>
              </p:ext>
            </p:extLst>
          </p:nvPr>
        </p:nvGraphicFramePr>
        <p:xfrm>
          <a:off x="358140" y="1376680"/>
          <a:ext cx="8427720" cy="2967990"/>
        </p:xfrm>
        <a:graphic>
          <a:graphicData uri="http://schemas.openxmlformats.org/drawingml/2006/table">
            <a:tbl>
              <a:tblPr firstRow="1" firstCol="1" bandRow="1"/>
              <a:tblGrid>
                <a:gridCol w="1939925">
                  <a:extLst>
                    <a:ext uri="{9D8B030D-6E8A-4147-A177-3AD203B41FA5}">
                      <a16:colId xmlns:a16="http://schemas.microsoft.com/office/drawing/2014/main" val="2589413500"/>
                    </a:ext>
                  </a:extLst>
                </a:gridCol>
                <a:gridCol w="2560955">
                  <a:extLst>
                    <a:ext uri="{9D8B030D-6E8A-4147-A177-3AD203B41FA5}">
                      <a16:colId xmlns:a16="http://schemas.microsoft.com/office/drawing/2014/main" val="4007740545"/>
                    </a:ext>
                  </a:extLst>
                </a:gridCol>
                <a:gridCol w="1619885">
                  <a:extLst>
                    <a:ext uri="{9D8B030D-6E8A-4147-A177-3AD203B41FA5}">
                      <a16:colId xmlns:a16="http://schemas.microsoft.com/office/drawing/2014/main" val="2538006462"/>
                    </a:ext>
                  </a:extLst>
                </a:gridCol>
                <a:gridCol w="810260">
                  <a:extLst>
                    <a:ext uri="{9D8B030D-6E8A-4147-A177-3AD203B41FA5}">
                      <a16:colId xmlns:a16="http://schemas.microsoft.com/office/drawing/2014/main" val="3823370255"/>
                    </a:ext>
                  </a:extLst>
                </a:gridCol>
                <a:gridCol w="1496695">
                  <a:extLst>
                    <a:ext uri="{9D8B030D-6E8A-4147-A177-3AD203B41FA5}">
                      <a16:colId xmlns:a16="http://schemas.microsoft.com/office/drawing/2014/main" val="108123766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125"/>
                        </a:spcAft>
                      </a:pPr>
                      <a:r>
                        <a:rPr lang="ru-RU" sz="1400" b="1" dirty="0">
                          <a:solidFill>
                            <a:srgbClr val="212529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Этап урока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3825" marR="123825" marT="57150" marB="571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125"/>
                        </a:spcAft>
                      </a:pPr>
                      <a:r>
                        <a:rPr lang="ru-RU" sz="1400" b="1">
                          <a:solidFill>
                            <a:srgbClr val="212529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Деятельность учителя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3825" marR="123825" marT="57150" marB="571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125"/>
                        </a:spcAft>
                      </a:pPr>
                      <a:r>
                        <a:rPr lang="ru-RU" sz="1400" b="1">
                          <a:solidFill>
                            <a:srgbClr val="212529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Деятельность учеников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3825" marR="123825" marT="57150" marB="571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125"/>
                        </a:spcAft>
                      </a:pPr>
                      <a:r>
                        <a:rPr lang="ru-RU" sz="1400" b="1">
                          <a:solidFill>
                            <a:srgbClr val="212529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Время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3825" marR="123825" marT="57150" marB="571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125"/>
                        </a:spcAft>
                      </a:pPr>
                      <a:r>
                        <a:rPr lang="ru-RU" sz="1400" b="1">
                          <a:solidFill>
                            <a:srgbClr val="212529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УУД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3825" marR="123825" marT="57150" marB="571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812232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212529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 Изучение нового материала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3825" marR="123825" marT="57150" marB="571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Рассказ об инфузориях: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* Строение и разнообразие.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* Питание и размножение.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* Роль в водных экосистемах.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* Использование инфузорий в научных исследованиях (прил. 4). Демонстрация микрофотографий инфузорий.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3825" marR="123825" marT="57150" marB="571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212529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Слушают объяснение учителя, рассматривают микрофотографии, задают вопросы.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3825" marR="123825" marT="57150" marB="571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212529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 мин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3825" marR="123825" marT="57150" marB="571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>
                          <a:solidFill>
                            <a:srgbClr val="212529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Познавательные:</a:t>
                      </a:r>
                      <a:r>
                        <a:rPr lang="ru-RU" sz="1400" dirty="0">
                          <a:solidFill>
                            <a:srgbClr val="212529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получение новых знаний, анализ информации.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>
                          <a:solidFill>
                            <a:srgbClr val="212529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Коммуникативные:</a:t>
                      </a:r>
                      <a:r>
                        <a:rPr lang="ru-RU" sz="1400" dirty="0">
                          <a:solidFill>
                            <a:srgbClr val="212529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умение слушать и понимать речь учителя.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3825" marR="123825" marT="57150" marB="571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935344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hat To Do For World Nature Conservation Day by Slidesgo">
  <a:themeElements>
    <a:clrScheme name="Simple Light">
      <a:dk1>
        <a:srgbClr val="13234B"/>
      </a:dk1>
      <a:lt1>
        <a:srgbClr val="FFFFFF"/>
      </a:lt1>
      <a:dk2>
        <a:srgbClr val="FEFEFE"/>
      </a:dk2>
      <a:lt2>
        <a:srgbClr val="678D41"/>
      </a:lt2>
      <a:accent1>
        <a:srgbClr val="C9D887"/>
      </a:accent1>
      <a:accent2>
        <a:srgbClr val="5080D4"/>
      </a:accent2>
      <a:accent3>
        <a:srgbClr val="394D85"/>
      </a:accent3>
      <a:accent4>
        <a:srgbClr val="A2CE9C"/>
      </a:accent4>
      <a:accent5>
        <a:srgbClr val="7EC1F4"/>
      </a:accent5>
      <a:accent6>
        <a:srgbClr val="FFFFFF"/>
      </a:accent6>
      <a:hlink>
        <a:srgbClr val="13234B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1317</TotalTime>
  <Words>861</Words>
  <Application>Microsoft Office PowerPoint</Application>
  <PresentationFormat>Экран (16:9)</PresentationFormat>
  <Paragraphs>183</Paragraphs>
  <Slides>16</Slides>
  <Notes>10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5" baseType="lpstr">
      <vt:lpstr>Arial</vt:lpstr>
      <vt:lpstr>Calibri</vt:lpstr>
      <vt:lpstr>Courier New</vt:lpstr>
      <vt:lpstr>Fahkwang</vt:lpstr>
      <vt:lpstr>Ingrid Darling</vt:lpstr>
      <vt:lpstr>Quicksand</vt:lpstr>
      <vt:lpstr>Roboto Condensed Light</vt:lpstr>
      <vt:lpstr>Times New Roman</vt:lpstr>
      <vt:lpstr>What To Do For World Nature Conservation Day by Slidesgo</vt:lpstr>
      <vt:lpstr>Муниципальный конкурс методических разработок «Инновационные подходы к преподаванию школьных предметов в условиях реализации ФГОС»  2025 г.  </vt:lpstr>
      <vt:lpstr>Формы и приемы:</vt:lpstr>
      <vt:lpstr>     Тип урока:  Урок комплексного применения знаний.  Вид урока:  Практическое занятие с элементами исследования  Основные методы обучения:  1. Системно-деятельностный  2. Практико-ориентированный.</vt:lpstr>
      <vt:lpstr>Содержательная цель моего урока:   Изучение основ культивирования инфузорий, как модели для экологических исследований и формирование практических навыков для проведения самостоятельных экспериментов.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Заключительный этап</vt:lpstr>
      <vt:lpstr>Презентация PowerPoint</vt:lpstr>
      <vt:lpstr>Презентация PowerPoint</vt:lpstr>
      <vt:lpstr>    Расскажи – и я забуду, покажи – и я запомню, дай попробовать – и я пойму”. (Китайская пословица)  Благодарю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HOME</dc:creator>
  <cp:lastModifiedBy>HOME</cp:lastModifiedBy>
  <cp:revision>36</cp:revision>
  <dcterms:modified xsi:type="dcterms:W3CDTF">2025-03-12T05:01:07Z</dcterms:modified>
</cp:coreProperties>
</file>