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1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4" d="100"/>
          <a:sy n="64" d="100"/>
        </p:scale>
        <p:origin x="72" y="3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16644-0022-484D-AB32-8EC84AB75D5E}" type="datetimeFigureOut">
              <a:rPr lang="ru-RU" smtClean="0"/>
              <a:t>09.09.2024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52E66-902F-4376-9275-4A37C30C6F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67079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16644-0022-484D-AB32-8EC84AB75D5E}" type="datetimeFigureOut">
              <a:rPr lang="ru-RU" smtClean="0"/>
              <a:t>09.09.2024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52E66-902F-4376-9275-4A37C30C6F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2586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16644-0022-484D-AB32-8EC84AB75D5E}" type="datetimeFigureOut">
              <a:rPr lang="ru-RU" smtClean="0"/>
              <a:t>09.09.2024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52E66-902F-4376-9275-4A37C30C6F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6436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16644-0022-484D-AB32-8EC84AB75D5E}" type="datetimeFigureOut">
              <a:rPr lang="ru-RU" smtClean="0"/>
              <a:t>09.09.2024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52E66-902F-4376-9275-4A37C30C6F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47572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16644-0022-484D-AB32-8EC84AB75D5E}" type="datetimeFigureOut">
              <a:rPr lang="ru-RU" smtClean="0"/>
              <a:t>09.09.2024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52E66-902F-4376-9275-4A37C30C6F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25895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16644-0022-484D-AB32-8EC84AB75D5E}" type="datetimeFigureOut">
              <a:rPr lang="ru-RU" smtClean="0"/>
              <a:t>09.09.2024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52E66-902F-4376-9275-4A37C30C6F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5194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16644-0022-484D-AB32-8EC84AB75D5E}" type="datetimeFigureOut">
              <a:rPr lang="ru-RU" smtClean="0"/>
              <a:t>09.09.2024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52E66-902F-4376-9275-4A37C30C6F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60729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16644-0022-484D-AB32-8EC84AB75D5E}" type="datetimeFigureOut">
              <a:rPr lang="ru-RU" smtClean="0"/>
              <a:t>09.09.2024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52E66-902F-4376-9275-4A37C30C6F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495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16644-0022-484D-AB32-8EC84AB75D5E}" type="datetimeFigureOut">
              <a:rPr lang="ru-RU" smtClean="0"/>
              <a:t>09.09.2024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52E66-902F-4376-9275-4A37C30C6F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50994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16644-0022-484D-AB32-8EC84AB75D5E}" type="datetimeFigureOut">
              <a:rPr lang="ru-RU" smtClean="0"/>
              <a:t>09.09.2024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52E66-902F-4376-9275-4A37C30C6F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0403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16644-0022-484D-AB32-8EC84AB75D5E}" type="datetimeFigureOut">
              <a:rPr lang="ru-RU" smtClean="0"/>
              <a:t>09.09.2024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52E66-902F-4376-9275-4A37C30C6F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38072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516644-0022-484D-AB32-8EC84AB75D5E}" type="datetimeFigureOut">
              <a:rPr lang="ru-RU" smtClean="0"/>
              <a:t>09.09.2024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D52E66-902F-4376-9275-4A37C30C6F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1090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Образовательный проект «Пока мы помним- вы живы»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r"/>
            <a:r>
              <a:rPr lang="ru-RU" b="1" dirty="0" smtClean="0"/>
              <a:t> Н.А. </a:t>
            </a:r>
            <a:r>
              <a:rPr lang="ru-RU" b="1" dirty="0" err="1" smtClean="0"/>
              <a:t>Афонина</a:t>
            </a:r>
            <a:endParaRPr lang="ru-RU" b="1" dirty="0" smtClean="0"/>
          </a:p>
          <a:p>
            <a:pPr algn="r"/>
            <a:r>
              <a:rPr lang="ru-RU" b="1" dirty="0" smtClean="0"/>
              <a:t>МАОУ «Гимназия»</a:t>
            </a:r>
          </a:p>
          <a:p>
            <a:pPr algn="r"/>
            <a:r>
              <a:rPr lang="ru-RU" b="1" dirty="0" smtClean="0"/>
              <a:t>Свердловская область,</a:t>
            </a:r>
          </a:p>
          <a:p>
            <a:pPr algn="r"/>
            <a:r>
              <a:rPr lang="ru-RU" b="1" dirty="0"/>
              <a:t>г</a:t>
            </a:r>
            <a:r>
              <a:rPr lang="ru-RU" b="1" dirty="0" smtClean="0"/>
              <a:t>ород Новоуральск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437687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3456" y="365125"/>
            <a:ext cx="9000344" cy="1325563"/>
          </a:xfrm>
        </p:spPr>
        <p:txBody>
          <a:bodyPr/>
          <a:lstStyle/>
          <a:p>
            <a:r>
              <a:rPr lang="ru-RU" dirty="0" smtClean="0"/>
              <a:t>Использование возможностей программы «Орлята России»</a:t>
            </a:r>
            <a:endParaRPr lang="ru-RU" dirty="0"/>
          </a:p>
        </p:txBody>
      </p:sp>
      <p:pic>
        <p:nvPicPr>
          <p:cNvPr id="717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8837" y="1690688"/>
            <a:ext cx="2907545" cy="3563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sun9-57.userapi.com/impg/-KiUa-2NFMaLjqE9O3FQOm5F5kOu5k6ujYuPbA/7lTd5tvgAxs.jpg?size=810x1080&amp;quality=95&amp;sign=95872c1b8432a83d1a6d8d93ac4d52ab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3991" y="1903361"/>
            <a:ext cx="30861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s://sun9-72.userapi.com/impg/8h-niQEmDoJ5LRpxfgqG_80H9qYP09rLfDwQiw/_4ikYQh1uNM.jpg?size=810x1080&amp;quality=95&amp;sign=4a76d83d0809983823268fb9a91dbf4a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3308" y="2575758"/>
            <a:ext cx="2964344" cy="3952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21256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33140" y="365125"/>
            <a:ext cx="8520659" cy="1325563"/>
          </a:xfrm>
        </p:spPr>
        <p:txBody>
          <a:bodyPr/>
          <a:lstStyle/>
          <a:p>
            <a:r>
              <a:rPr lang="ru-RU" dirty="0" smtClean="0"/>
              <a:t>Результативность практики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588957" y="1315959"/>
            <a:ext cx="9315138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/>
              <a:t>«Единственный критерий ценности того или иного события в жизни- насколько хорошо память сохранила его» (</a:t>
            </a:r>
            <a:r>
              <a:rPr lang="ru-RU" sz="3600" dirty="0" err="1" smtClean="0"/>
              <a:t>А.Тосс</a:t>
            </a:r>
            <a:r>
              <a:rPr lang="ru-RU" sz="3600" dirty="0" smtClean="0"/>
              <a:t>)</a:t>
            </a:r>
            <a:endParaRPr lang="ru-RU" sz="3600" dirty="0"/>
          </a:p>
        </p:txBody>
      </p:sp>
      <p:pic>
        <p:nvPicPr>
          <p:cNvPr id="8196" name="Picture 4" descr="https://sun9-78.userapi.com/impg/7pXWfFG-TdXs8j537rFQhntyLtBQU1Bkn4JjWg/5mf61Z1EQ4I.jpg?size=1280x720&amp;quality=95&amp;sign=c65a3e845aab67db5b59de65b29474a6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055" y="2934378"/>
            <a:ext cx="5195913" cy="328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s://sun9-76.userapi.com/impg/g1UaHhL-mP5fCE16DK9ASXZSy_9oh2inE2nDSw/_krDwsrd5Bw.jpg?size=1280x960&amp;quality=95&amp;sign=065dc6384e009226023e6861a85d116b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3599" y="2934378"/>
            <a:ext cx="4380200" cy="328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66218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77128" y="365125"/>
            <a:ext cx="3822492" cy="1325563"/>
          </a:xfrm>
        </p:spPr>
        <p:txBody>
          <a:bodyPr/>
          <a:lstStyle/>
          <a:p>
            <a:r>
              <a:rPr lang="ru-RU" dirty="0" smtClean="0"/>
              <a:t>Точки роста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41557" y="1690688"/>
            <a:ext cx="6536961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/>
              <a:t>Сетевой формат проекта</a:t>
            </a:r>
          </a:p>
          <a:p>
            <a:pPr marL="0" indent="0">
              <a:buNone/>
            </a:pPr>
            <a:r>
              <a:rPr lang="ru-RU" sz="3600" dirty="0" smtClean="0"/>
              <a:t>Социальное партнерство</a:t>
            </a:r>
            <a:endParaRPr lang="ru-RU" sz="3600" dirty="0"/>
          </a:p>
        </p:txBody>
      </p:sp>
      <p:pic>
        <p:nvPicPr>
          <p:cNvPr id="9218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3686" y="2795222"/>
            <a:ext cx="5753100" cy="3838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05121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26832" y="1825625"/>
            <a:ext cx="6526967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«Патриотизм - это прежде всего любовь к Родине, а любовь нельзя ни купить, ни подарить. Но мы можем создать условия, чтобы молодой человек понимал и дорожил тем, что ему досталось от своих родителей, дедов, прадедов. Это все должно быть в нашей душе, в нашем сердце, это то, без чего человек вообще не может жить</a:t>
            </a:r>
            <a:r>
              <a:rPr lang="ru-RU" dirty="0" smtClean="0"/>
              <a:t>».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Владимир Путин</a:t>
            </a:r>
            <a:endParaRPr lang="ru-RU" dirty="0"/>
          </a:p>
        </p:txBody>
      </p:sp>
      <p:pic>
        <p:nvPicPr>
          <p:cNvPr id="1030" name="Picture 6" descr="https://avatars.mds.yandex.net/i?id=4a83fd977e09d05afb3191c11dcad35ec4e46d30-5910485-images-thumbs&amp;n=1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41" t="5183" r="6025"/>
          <a:stretch/>
        </p:blipFill>
        <p:spPr bwMode="auto">
          <a:xfrm>
            <a:off x="1259174" y="380596"/>
            <a:ext cx="3567658" cy="2890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2798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73574" y="365125"/>
            <a:ext cx="9180226" cy="1988331"/>
          </a:xfrm>
        </p:spPr>
        <p:txBody>
          <a:bodyPr/>
          <a:lstStyle/>
          <a:p>
            <a:pPr algn="ctr"/>
            <a:r>
              <a:rPr lang="ru-RU" dirty="0" smtClean="0"/>
              <a:t>Достучаться до каждого,</a:t>
            </a:r>
            <a:br>
              <a:rPr lang="ru-RU" dirty="0" smtClean="0"/>
            </a:br>
            <a:r>
              <a:rPr lang="ru-RU" dirty="0" smtClean="0"/>
              <a:t> чтоб сохранить историческую память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09602" y="1133792"/>
            <a:ext cx="1372492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?</a:t>
            </a:r>
            <a:endParaRPr lang="ru-RU" sz="20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8709" y="2484621"/>
            <a:ext cx="2071536" cy="2923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0315" y="4177008"/>
            <a:ext cx="2009657" cy="2462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2094" y="2105233"/>
            <a:ext cx="1959765" cy="2674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3687" y="2897877"/>
            <a:ext cx="2305471" cy="3230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499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8584" y="365125"/>
            <a:ext cx="9195216" cy="1325563"/>
          </a:xfrm>
        </p:spPr>
        <p:txBody>
          <a:bodyPr/>
          <a:lstStyle/>
          <a:p>
            <a:r>
              <a:rPr lang="ru-RU" dirty="0" smtClean="0"/>
              <a:t>Образовательные события патриотической направленности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48720" y="1825625"/>
            <a:ext cx="9405079" cy="435133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Ребенок- не зритель, а участник</a:t>
            </a:r>
          </a:p>
          <a:p>
            <a:r>
              <a:rPr lang="ru-RU" sz="3600" dirty="0" smtClean="0"/>
              <a:t>«Пропускание через себя»</a:t>
            </a:r>
          </a:p>
          <a:p>
            <a:r>
              <a:rPr lang="ru-RU" sz="3600" dirty="0" smtClean="0"/>
              <a:t>Осмысленная потребность в получении информации</a:t>
            </a:r>
          </a:p>
          <a:p>
            <a:r>
              <a:rPr lang="ru-RU" sz="3600" dirty="0" smtClean="0"/>
              <a:t>Чувство сопереживания</a:t>
            </a:r>
          </a:p>
          <a:p>
            <a:r>
              <a:rPr lang="ru-RU" sz="3600" dirty="0" smtClean="0"/>
              <a:t>Коллективное творчество</a:t>
            </a:r>
          </a:p>
          <a:p>
            <a:r>
              <a:rPr lang="ru-RU" sz="3600" dirty="0" smtClean="0"/>
              <a:t>Понятный ребенку продукт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9246876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922" y="324526"/>
            <a:ext cx="8935386" cy="1325563"/>
          </a:xfrm>
        </p:spPr>
        <p:txBody>
          <a:bodyPr/>
          <a:lstStyle/>
          <a:p>
            <a:r>
              <a:rPr lang="ru-RU" dirty="0" smtClean="0"/>
              <a:t>Образовательный проект </a:t>
            </a:r>
            <a:br>
              <a:rPr lang="ru-RU" dirty="0" smtClean="0"/>
            </a:br>
            <a:r>
              <a:rPr lang="ru-RU" dirty="0" smtClean="0"/>
              <a:t>«Пока мы помним- вы живы»</a:t>
            </a:r>
            <a:endParaRPr lang="ru-RU" dirty="0"/>
          </a:p>
        </p:txBody>
      </p:sp>
      <p:pic>
        <p:nvPicPr>
          <p:cNvPr id="3074" name="Picture 2" descr="https://sun9-42.userapi.com/impg/pU4rCVj4CIU7FBSsyJG4tV4nxGOMyfweV7pEZQ/GuDS7JuCn14.jpg?size=1280x720&amp;quality=95&amp;sign=d4e6ab748f6bc4b9fe82bf520ec3113d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5727" y="1825625"/>
            <a:ext cx="3686599" cy="2073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02581" y="6018953"/>
            <a:ext cx="3768777" cy="67557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Читаем детям о войне</a:t>
            </a:r>
          </a:p>
        </p:txBody>
      </p:sp>
      <p:pic>
        <p:nvPicPr>
          <p:cNvPr id="3076" name="Picture 4" descr="https://sun9-73.userapi.com/s/v1/ig2/cRakqnlCS2wxRUx6NxYzw6Bq4G_H9cBOGEEPck-P0BHdD7kjis_DCvvgk4b2ccf5iBNnD-EoFGwR8oGRUI2nivpH.jpg?quality=95&amp;as=32x22,48x33,72x50,108x75,160x112,240x167,360x251,480x335,540x376,640x446,720x502,1080x753&amp;from=bu&amp;u=TtIlx83PwKw610mp7O92bC7SaWZhY01TgZwpDsz7nIs&amp;cs=604x4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1473" y="2435522"/>
            <a:ext cx="3484007" cy="2427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1264637" y="3942606"/>
            <a:ext cx="3768777" cy="675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mtClean="0"/>
              <a:t>Окна Победы</a:t>
            </a:r>
            <a:endParaRPr lang="ru-RU" dirty="0"/>
          </a:p>
        </p:txBody>
      </p:sp>
      <p:pic>
        <p:nvPicPr>
          <p:cNvPr id="3078" name="Picture 6" descr="https://sun9-56.userapi.com/impg/lOwaBPk3B_SjLnMWWKT7gA4dmqv6utCi7tgZ0Q/0Tc8Q4d0thU.jpg?size=1280x960&amp;quality=96&amp;sign=6f0b013b645376a6efa04ee52a393adc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633" y="3318925"/>
            <a:ext cx="3464675" cy="2598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бъект 2"/>
          <p:cNvSpPr txBox="1">
            <a:spLocks/>
          </p:cNvSpPr>
          <p:nvPr/>
        </p:nvSpPr>
        <p:spPr>
          <a:xfrm>
            <a:off x="4185856" y="4887113"/>
            <a:ext cx="3768777" cy="675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mtClean="0"/>
              <a:t>Георгиевская ленточка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04041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2501" y="290174"/>
            <a:ext cx="7901066" cy="1325563"/>
          </a:xfrm>
        </p:spPr>
        <p:txBody>
          <a:bodyPr/>
          <a:lstStyle/>
          <a:p>
            <a:r>
              <a:rPr lang="ru-RU" dirty="0" smtClean="0"/>
              <a:t>Образовательные события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9054" y="1330949"/>
            <a:ext cx="9779833" cy="5309694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ЦЕЛЬ: сохранение </a:t>
            </a:r>
            <a:r>
              <a:rPr lang="ru-RU" dirty="0"/>
              <a:t>исторической связи поколений через включение каждого обучающегося начальной школы в поиск информации о событиях Великой Отечественной войны и в создание коллективного творческого </a:t>
            </a:r>
            <a:r>
              <a:rPr lang="ru-RU" dirty="0" smtClean="0"/>
              <a:t>продукта</a:t>
            </a:r>
            <a:endParaRPr lang="ru-RU" dirty="0"/>
          </a:p>
          <a:p>
            <a:r>
              <a:rPr lang="ru-RU" dirty="0"/>
              <a:t>Задачи:</a:t>
            </a:r>
          </a:p>
          <a:p>
            <a:r>
              <a:rPr lang="ru-RU" dirty="0"/>
              <a:t>1. создание мотивации на поиск информации о событиях Великой Отечественной войны;</a:t>
            </a:r>
          </a:p>
          <a:p>
            <a:r>
              <a:rPr lang="ru-RU" dirty="0"/>
              <a:t>2. создание условий для решения поисковой задачи; </a:t>
            </a:r>
          </a:p>
          <a:p>
            <a:r>
              <a:rPr lang="ru-RU" dirty="0"/>
              <a:t>3. организация совместной деятельности по созданию коллективных творческих продуктов- плаката и ролика;</a:t>
            </a:r>
          </a:p>
          <a:p>
            <a:r>
              <a:rPr lang="ru-RU" dirty="0"/>
              <a:t>4. привлечение обучающихся к различным формам деятельности;</a:t>
            </a:r>
          </a:p>
          <a:p>
            <a:r>
              <a:rPr lang="ru-RU" dirty="0"/>
              <a:t>5. создание условий для самореализации обучающихся и презентации продуктов их деятельности.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82488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78111" y="260193"/>
            <a:ext cx="7501327" cy="1325563"/>
          </a:xfrm>
        </p:spPr>
        <p:txBody>
          <a:bodyPr/>
          <a:lstStyle/>
          <a:p>
            <a:r>
              <a:rPr lang="ru-RU" dirty="0" smtClean="0"/>
              <a:t>Самое трудное- вызов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3750" y="1390910"/>
            <a:ext cx="913525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/>
              <a:t>Как поставить перед ребенком цель, которая затронет его на эмоциональном уровне?</a:t>
            </a:r>
            <a:endParaRPr lang="ru-RU" sz="4000" dirty="0"/>
          </a:p>
        </p:txBody>
      </p:sp>
      <p:pic>
        <p:nvPicPr>
          <p:cNvPr id="4098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807" y="3153278"/>
            <a:ext cx="5495717" cy="2933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9467" y="3182953"/>
            <a:ext cx="3934998" cy="2874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99539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1558" y="155263"/>
            <a:ext cx="10515600" cy="1460500"/>
          </a:xfrm>
        </p:spPr>
        <p:txBody>
          <a:bodyPr/>
          <a:lstStyle/>
          <a:p>
            <a:r>
              <a:rPr lang="ru-RU" dirty="0" err="1" smtClean="0"/>
              <a:t>НЕбезымянная</a:t>
            </a:r>
            <a:r>
              <a:rPr lang="ru-RU" dirty="0" smtClean="0"/>
              <a:t> высота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54045" y="1241008"/>
            <a:ext cx="10019675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Вызов- о какой высоте поется в песне «На безымянной высоте»</a:t>
            </a:r>
            <a:endParaRPr lang="ru-RU" dirty="0"/>
          </a:p>
        </p:txBody>
      </p:sp>
      <p:pic>
        <p:nvPicPr>
          <p:cNvPr id="5122" name="Picture 2" descr="https://sun9-12.userapi.com/impg/SqHlantVY5uDJsxLoXi-1mECnJjtJ3tGTFI7ng/kLERFsL_4Jg.jpg?size=1280x960&amp;quality=96&amp;sign=7e7d72e9ce7c054a7d500cfd8a75ac7d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453" y="1742138"/>
            <a:ext cx="5541989" cy="4156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sun9-27.userapi.com/impg/RWmictD8F9LPu1ZViG_8hsqync2gEYuiv7izWA/TkDfHh1whRQ.jpg?size=1280x960&amp;quality=96&amp;sign=49007d3b1104d0c7bfdc577cde9994c3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4959" y="3116520"/>
            <a:ext cx="4748761" cy="3561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81689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98426" y="365125"/>
            <a:ext cx="8955374" cy="1325563"/>
          </a:xfrm>
        </p:spPr>
        <p:txBody>
          <a:bodyPr/>
          <a:lstStyle/>
          <a:p>
            <a:r>
              <a:rPr lang="ru-RU" dirty="0" smtClean="0"/>
              <a:t>Фронтовики, наденьте ордена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33928" y="1390910"/>
            <a:ext cx="9719872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Вызов- какой орден мог получить дедушка из рассказа </a:t>
            </a:r>
            <a:r>
              <a:rPr lang="ru-RU" sz="3200" dirty="0" err="1" smtClean="0"/>
              <a:t>А.Митяева</a:t>
            </a:r>
            <a:r>
              <a:rPr lang="ru-RU" sz="3200" dirty="0" smtClean="0"/>
              <a:t> «Дедушкин орден»</a:t>
            </a:r>
            <a:endParaRPr lang="ru-RU" sz="3200" dirty="0"/>
          </a:p>
        </p:txBody>
      </p:sp>
      <p:pic>
        <p:nvPicPr>
          <p:cNvPr id="6146" name="Picture 2" descr="https://sun9-78.userapi.com/impg/7pXWfFG-TdXs8j537rFQhntyLtBQU1Bkn4JjWg/5mf61Z1EQ4I.jpg?size=1280x720&amp;quality=95&amp;sign=c65a3e845aab67db5b59de65b29474a6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4848" y="2406892"/>
            <a:ext cx="4656268" cy="2619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sun9-69.userapi.com/impg/bHh3B9QyxxdrHUeXo7FJYecyX2DbzPliPsfYng/012uC9qjLSE.jpg?size=1280x720&amp;quality=95&amp;sign=f34a18e753c281b4f96fa21d4cf78b7a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8479" y="3556421"/>
            <a:ext cx="5225321" cy="2939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76366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304</Words>
  <Application>Microsoft Office PowerPoint</Application>
  <PresentationFormat>Широкоэкранный</PresentationFormat>
  <Paragraphs>40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Тема Office</vt:lpstr>
      <vt:lpstr>Образовательный проект «Пока мы помним- вы живы»</vt:lpstr>
      <vt:lpstr>Презентация PowerPoint</vt:lpstr>
      <vt:lpstr>Достучаться до каждого,  чтоб сохранить историческую память</vt:lpstr>
      <vt:lpstr>Образовательные события патриотической направленности</vt:lpstr>
      <vt:lpstr>Образовательный проект  «Пока мы помним- вы живы»</vt:lpstr>
      <vt:lpstr>Образовательные события</vt:lpstr>
      <vt:lpstr>Самое трудное- вызов</vt:lpstr>
      <vt:lpstr>НЕбезымянная высота</vt:lpstr>
      <vt:lpstr>Фронтовики, наденьте ордена</vt:lpstr>
      <vt:lpstr>Использование возможностей программы «Орлята России»</vt:lpstr>
      <vt:lpstr>Результативность практики</vt:lpstr>
      <vt:lpstr>Точки роста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Образовательный проект «Пока мы помним- вы живы»</dc:title>
  <dc:creator>User</dc:creator>
  <cp:lastModifiedBy>User</cp:lastModifiedBy>
  <cp:revision>8</cp:revision>
  <dcterms:created xsi:type="dcterms:W3CDTF">2024-09-08T19:43:29Z</dcterms:created>
  <dcterms:modified xsi:type="dcterms:W3CDTF">2024-09-08T20:46:27Z</dcterms:modified>
</cp:coreProperties>
</file>