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8" r:id="rId12"/>
    <p:sldId id="269" r:id="rId13"/>
    <p:sldId id="271" r:id="rId14"/>
    <p:sldId id="272" r:id="rId15"/>
    <p:sldId id="273" r:id="rId16"/>
    <p:sldId id="27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D:\&#1041;&#1051;&#1054;&#1050;&#1040;&#1044;&#1040;\&#1043;&#1054;&#1051;&#1054;&#1057;%20&#1051;&#1045;&#1042;&#1048;&#1058;&#1040;&#1053;&#1040;.mp3" TargetMode="Externa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 слайд Летний пар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4.слайд 900 дней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5.слайд Прадедуш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6.слайд Пропыв блокады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18.! Пискаревское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9.кольцо блокады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.слайд Обелиск Ленинраду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21 слайд вечный огонь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 слайд. Вражеские самолет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4.слайд. Шли танки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.слайд Рушились города.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5912"/>
            <a:ext cx="9144000" cy="6786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882900" y="2997200"/>
          <a:ext cx="3378200" cy="863600"/>
        </p:xfrm>
        <a:graphic>
          <a:graphicData uri="http://schemas.openxmlformats.org/presentationml/2006/ole">
            <p:oleObj spid="_x0000_s1026" name="Объект упаковщика для оболочки" showAsIcon="1" r:id="rId4" imgW="3378960" imgH="863640" progId="Package">
              <p:embed/>
            </p:oleObj>
          </a:graphicData>
        </a:graphic>
      </p:graphicFrame>
      <p:pic>
        <p:nvPicPr>
          <p:cNvPr id="7" name="Рисунок 6" descr="13. слайд Люди слушают Левитан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ГОЛОС ЛЕВИТАН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7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0.слайд Замерзшие трамваи на улицах стоят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1.слайд Люди набирают воду из Невы.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7.слайд. Дорога жизни 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7.слайд. Дорога жизни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0</Words>
  <Application>Microsoft Office PowerPoint</Application>
  <PresentationFormat>Экран (4:3)</PresentationFormat>
  <Paragraphs>0</Paragraphs>
  <Slides>16</Slides>
  <Notes>0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Тема Office</vt:lpstr>
      <vt:lpstr>Объект упаковщика для оболочки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Наташа</dc:creator>
  <cp:lastModifiedBy>Наташа</cp:lastModifiedBy>
  <cp:revision>37</cp:revision>
  <dcterms:created xsi:type="dcterms:W3CDTF">2020-01-17T13:48:49Z</dcterms:created>
  <dcterms:modified xsi:type="dcterms:W3CDTF">2022-02-21T20:22:21Z</dcterms:modified>
</cp:coreProperties>
</file>