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9" r:id="rId4"/>
    <p:sldId id="257" r:id="rId5"/>
    <p:sldId id="262" r:id="rId6"/>
    <p:sldId id="263" r:id="rId7"/>
    <p:sldId id="260" r:id="rId8"/>
    <p:sldId id="265" r:id="rId9"/>
  </p:sldIdLst>
  <p:sldSz cx="9144000" cy="6858000" type="screen4x3"/>
  <p:notesSz cx="67960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00808"/>
            <a:ext cx="7297773" cy="48552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2000263"/>
          </a:xfrm>
        </p:spPr>
        <p:txBody>
          <a:bodyPr/>
          <a:lstStyle/>
          <a:p>
            <a:r>
              <a:rPr lang="ru-RU" dirty="0" smtClean="0"/>
              <a:t>Учимся справляться с волнением и тревогой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ergey\Desktop\DCIM\107___05\IMG_086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t="2807" b="11207"/>
          <a:stretch/>
        </p:blipFill>
        <p:spPr bwMode="auto">
          <a:xfrm>
            <a:off x="4860032" y="3573016"/>
            <a:ext cx="3881802" cy="27272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026" name="Picture 2" descr="https://ds04.infourok.ru/uploads/ex/0958/000e8847-ce27b9c4/img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170639"/>
            <a:ext cx="4536502" cy="3402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56611" cy="5012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961904"/>
            <a:ext cx="5076056" cy="389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16016" y="2348880"/>
            <a:ext cx="4176464" cy="3777283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“Задуй свечу”.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Глубоко вдохнуть, набирая в легкие как можно больше воздуха. Затем, вытянув губы трубочкой, медленно выдохнуть, как бы дуя на свечу, при этом длительно произносить звук “у”.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432931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 descr="https://d.radikal.ru/d38/1803/ad/45b11b64fe0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620688"/>
            <a:ext cx="1763688" cy="18263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идия\Desktop\1-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0249" y="0"/>
            <a:ext cx="7330391" cy="6597352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51520" y="476672"/>
            <a:ext cx="4968552" cy="5976664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“Лимон”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Опустить руки вниз и представить себе, что в правой руке находится лимон, из которого нужно выжать сок. Медленно сжимать как можно сильнее правую руку в кулак. Почувствовать, как напряжена правая рука. Затем бросить “лимон” и расслабить руку:  </a:t>
            </a:r>
            <a:br>
              <a:rPr lang="ru-RU" dirty="0" smtClean="0"/>
            </a:br>
            <a:endParaRPr lang="ru-RU" dirty="0" smtClean="0"/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Я возьму в ладонь лимон.  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 Чувствую, что круглый он. 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 Я его слегка сжимаю –  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 Сок лимонный выжимаю. 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 Все в порядке, сок готов.  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 Я лимон бросаю, руку расслабляю. 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 Выполнить это же упражнение левой рукой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ergey\Desktop\DCIM\IMG_1786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60648"/>
            <a:ext cx="4608512" cy="61926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388843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692696"/>
            <a:ext cx="3954879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43608" y="5805264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  <a:r>
              <a:rPr lang="ru-RU" dirty="0" smtClean="0"/>
              <a:t>карточки к упражнению </a:t>
            </a:r>
            <a:r>
              <a:rPr lang="ru-RU" dirty="0" smtClean="0"/>
              <a:t>«Покажи эмоцию»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13</Words>
  <Application>Microsoft Office PowerPoint</Application>
  <PresentationFormat>Экран (4:3)</PresentationFormat>
  <Paragraphs>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Учимся справляться с волнением и тревогой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Учимся справляться с волнением и тревогой</dc:title>
  <dc:creator>Лидия</dc:creator>
  <cp:lastModifiedBy>Лидия</cp:lastModifiedBy>
  <cp:revision>15</cp:revision>
  <dcterms:modified xsi:type="dcterms:W3CDTF">2019-08-29T06:49:42Z</dcterms:modified>
</cp:coreProperties>
</file>