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76672"/>
            <a:ext cx="5760640" cy="4323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router66.ru/components/com_jshopping/files/img_products/full_images/2126/nabor-instrumentov-stayer-umelec-22055-h36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1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301208"/>
            <a:ext cx="8458200" cy="122413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cs typeface="Aparajita" panose="020B0604020202020204" pitchFamily="34" charset="0"/>
              </a:rPr>
              <a:t>Игра «</a:t>
            </a:r>
            <a:r>
              <a:rPr lang="ru-RU" sz="5400" smtClean="0">
                <a:solidFill>
                  <a:srgbClr val="FF0000"/>
                </a:solidFill>
                <a:cs typeface="Aparajita" panose="020B0604020202020204" pitchFamily="34" charset="0"/>
              </a:rPr>
              <a:t>Что без чего?»</a:t>
            </a:r>
            <a:endParaRPr lang="ru-RU" sz="5400" dirty="0">
              <a:solidFill>
                <a:srgbClr val="FF0000"/>
              </a:solidFill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81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отвертка</a:t>
            </a:r>
            <a:endParaRPr lang="ru-RU" dirty="0"/>
          </a:p>
        </p:txBody>
      </p:sp>
      <p:pic>
        <p:nvPicPr>
          <p:cNvPr id="4" name="Объект 3" descr="http://www.stroyportal.ru/media/cache/companies/179115/yml_images/1767/6211736_image_large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6" b="45299"/>
          <a:stretch/>
        </p:blipFill>
        <p:spPr bwMode="auto">
          <a:xfrm>
            <a:off x="971601" y="1667907"/>
            <a:ext cx="7272808" cy="46414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404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Лопата </a:t>
            </a:r>
            <a:endParaRPr lang="ru-RU" dirty="0"/>
          </a:p>
        </p:txBody>
      </p:sp>
      <p:pic>
        <p:nvPicPr>
          <p:cNvPr id="4" name="Объект 3" descr="https://mercdn.ru/offers/0f/bd/cd/fbdc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256584" cy="5112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01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нож</a:t>
            </a:r>
            <a:endParaRPr lang="ru-RU" dirty="0"/>
          </a:p>
        </p:txBody>
      </p:sp>
      <p:pic>
        <p:nvPicPr>
          <p:cNvPr id="4" name="Объект 3" descr="http://lowmagazin.ru/24029-3-large_default/%D0%9D%D0%BE%D0%B6-%D0%BA%D1%83%D1%85%D0%BE%D0%BD%D0%BD%D1%8B%D0%B9-%D1%81%D1%82%D0%B0%D0%BB%D1%8C-bohler-n-690-%D0%BC%D0%B8%D0%BA%D0%B0%D1%80%D1%82%D0%B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416824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086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топор</a:t>
            </a:r>
            <a:endParaRPr lang="ru-RU" dirty="0"/>
          </a:p>
        </p:txBody>
      </p:sp>
      <p:pic>
        <p:nvPicPr>
          <p:cNvPr id="4" name="Объект 3" descr="https://avatars.mds.yandex.net/get-marketpic/937598/market_KML3EQk6Q-ILq3rERv1HNg/ori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72"/>
          <a:stretch/>
        </p:blipFill>
        <p:spPr bwMode="auto">
          <a:xfrm>
            <a:off x="2843808" y="1196752"/>
            <a:ext cx="3960440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33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кисть</a:t>
            </a:r>
            <a:endParaRPr lang="ru-RU" dirty="0"/>
          </a:p>
        </p:txBody>
      </p:sp>
      <p:pic>
        <p:nvPicPr>
          <p:cNvPr id="4" name="Объект 3" descr="https://gidpokraske.ru/wp-content/uploads/2017/08/101080317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2" t="26281" r="5216" b="6470"/>
          <a:stretch/>
        </p:blipFill>
        <p:spPr bwMode="auto">
          <a:xfrm>
            <a:off x="2339752" y="1268760"/>
            <a:ext cx="5400600" cy="5328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54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Расчёска</a:t>
            </a:r>
            <a:endParaRPr lang="ru-RU" dirty="0"/>
          </a:p>
        </p:txBody>
      </p:sp>
      <p:pic>
        <p:nvPicPr>
          <p:cNvPr id="4" name="Объект 3" descr="https://style-ok.ru/upload/iblock/3be/3bec4d9525d1950346ca42505c2242ec.jpe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1" t="27106" r="2562" b="35043"/>
          <a:stretch/>
        </p:blipFill>
        <p:spPr bwMode="auto">
          <a:xfrm>
            <a:off x="1331640" y="1412776"/>
            <a:ext cx="6120680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964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ножницы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2348880"/>
            <a:ext cx="4392488" cy="37312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medshop.top/image/catalog/store/instruments/surgery/scissors/13-12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17" b="4005"/>
          <a:stretch/>
        </p:blipFill>
        <p:spPr bwMode="auto">
          <a:xfrm>
            <a:off x="1259632" y="1196752"/>
            <a:ext cx="6912767" cy="51845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637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иголка</a:t>
            </a:r>
            <a:endParaRPr lang="ru-RU" dirty="0"/>
          </a:p>
        </p:txBody>
      </p:sp>
      <p:pic>
        <p:nvPicPr>
          <p:cNvPr id="4" name="Объект 3" descr="https://bipbap.ru/wp-content/uploads/2017/11/364-640x357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" r="50702"/>
          <a:stretch/>
        </p:blipFill>
        <p:spPr bwMode="auto">
          <a:xfrm>
            <a:off x="2051720" y="1340768"/>
            <a:ext cx="4752528" cy="49685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516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14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Игра «Что без чего?»</vt:lpstr>
      <vt:lpstr>отвертка</vt:lpstr>
      <vt:lpstr>Лопата </vt:lpstr>
      <vt:lpstr>нож</vt:lpstr>
      <vt:lpstr>топор</vt:lpstr>
      <vt:lpstr>кисть</vt:lpstr>
      <vt:lpstr>Расчёска</vt:lpstr>
      <vt:lpstr>ножницы</vt:lpstr>
      <vt:lpstr>иголка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Магазин «Инструменты»</dc:title>
  <dc:creator>Марина</dc:creator>
  <cp:lastModifiedBy>мрина</cp:lastModifiedBy>
  <cp:revision>4</cp:revision>
  <dcterms:created xsi:type="dcterms:W3CDTF">2019-01-25T16:59:36Z</dcterms:created>
  <dcterms:modified xsi:type="dcterms:W3CDTF">2019-03-13T16:19:37Z</dcterms:modified>
</cp:coreProperties>
</file>