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56" r:id="rId2"/>
    <p:sldId id="259" r:id="rId3"/>
    <p:sldId id="260" r:id="rId4"/>
    <p:sldId id="26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37" autoAdjust="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6506E-838B-4C0B-B0B9-7B79C1DDE05B}" type="doc">
      <dgm:prSet loTypeId="urn:microsoft.com/office/officeart/2005/8/layout/process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895CA3-CAB8-4A0A-BCC4-BFE768B25C84}">
      <dgm:prSet phldrT="[Текст]" custT="1"/>
      <dgm:spPr/>
      <dgm:t>
        <a:bodyPr/>
        <a:lstStyle/>
        <a:p>
          <a:pPr algn="just"/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Цикл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- это управляющая конструкция для организации многократного выполнения шагов алгоритма. </a:t>
          </a:r>
          <a:endParaRPr lang="ru-RU" sz="2800" dirty="0"/>
        </a:p>
      </dgm:t>
    </dgm:pt>
    <dgm:pt modelId="{209A0C65-1EDA-4898-834E-600A721297C0}" type="parTrans" cxnId="{82B06658-9902-4108-AE63-C6CDB3EA2B37}">
      <dgm:prSet/>
      <dgm:spPr/>
      <dgm:t>
        <a:bodyPr/>
        <a:lstStyle/>
        <a:p>
          <a:endParaRPr lang="ru-RU"/>
        </a:p>
      </dgm:t>
    </dgm:pt>
    <dgm:pt modelId="{ABF96F4C-82FD-4A23-AF67-78968B777C97}" type="sibTrans" cxnId="{82B06658-9902-4108-AE63-C6CDB3EA2B37}">
      <dgm:prSet/>
      <dgm:spPr/>
      <dgm:t>
        <a:bodyPr/>
        <a:lstStyle/>
        <a:p>
          <a:endParaRPr lang="ru-RU"/>
        </a:p>
      </dgm:t>
    </dgm:pt>
    <dgm:pt modelId="{4829DAF5-8C72-4F15-8C4C-A3C02AC4C6E8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Последовательность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повторяющихся шагов называют 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телом цикла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 </a:t>
          </a:r>
          <a:endParaRPr lang="en-US" sz="28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F4BD06-CC14-4DD3-8C7D-C95203CB696F}" type="parTrans" cxnId="{6D2B3BB2-845E-45B0-A6FA-80C003524C19}">
      <dgm:prSet/>
      <dgm:spPr/>
      <dgm:t>
        <a:bodyPr/>
        <a:lstStyle/>
        <a:p>
          <a:endParaRPr lang="ru-RU"/>
        </a:p>
      </dgm:t>
    </dgm:pt>
    <dgm:pt modelId="{7508F9A6-D212-4BF9-BD39-BA97F730F116}" type="sibTrans" cxnId="{6D2B3BB2-845E-45B0-A6FA-80C003524C19}">
      <dgm:prSet/>
      <dgm:spPr/>
      <dgm:t>
        <a:bodyPr/>
        <a:lstStyle/>
        <a:p>
          <a:endParaRPr lang="ru-RU"/>
        </a:p>
      </dgm:t>
    </dgm:pt>
    <dgm:pt modelId="{9BB117D3-B4DF-4370-ACDD-8FF9BB0AA526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Scratch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можно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реализовать 4 вида циклов: безусловный, со счетчиком,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 предусловием и с постусловием.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A37895-A13F-4193-B2E8-27B1910F872A}" type="parTrans" cxnId="{33C8D8D9-5AB0-4DFC-B918-B9B193C38301}">
      <dgm:prSet/>
      <dgm:spPr/>
      <dgm:t>
        <a:bodyPr/>
        <a:lstStyle/>
        <a:p>
          <a:endParaRPr lang="ru-RU"/>
        </a:p>
      </dgm:t>
    </dgm:pt>
    <dgm:pt modelId="{5772546D-04EC-4DFF-A052-7A48B3F100B4}" type="sibTrans" cxnId="{33C8D8D9-5AB0-4DFC-B918-B9B193C38301}">
      <dgm:prSet/>
      <dgm:spPr/>
      <dgm:t>
        <a:bodyPr/>
        <a:lstStyle/>
        <a:p>
          <a:endParaRPr lang="ru-RU"/>
        </a:p>
      </dgm:t>
    </dgm:pt>
    <dgm:pt modelId="{9035ACE6-0CB3-4193-B822-EDD01BC23722}" type="pres">
      <dgm:prSet presAssocID="{2366506E-838B-4C0B-B0B9-7B79C1DDE05B}" presName="linearFlow" presStyleCnt="0">
        <dgm:presLayoutVars>
          <dgm:resizeHandles val="exact"/>
        </dgm:presLayoutVars>
      </dgm:prSet>
      <dgm:spPr/>
    </dgm:pt>
    <dgm:pt modelId="{7ECD7B66-AC40-4BAA-BA48-4249635F08D6}" type="pres">
      <dgm:prSet presAssocID="{1B895CA3-CAB8-4A0A-BCC4-BFE768B25C84}" presName="node" presStyleLbl="node1" presStyleIdx="0" presStyleCnt="3" custScaleX="229873" custLinFactNeighborX="17605">
        <dgm:presLayoutVars>
          <dgm:bulletEnabled val="1"/>
        </dgm:presLayoutVars>
      </dgm:prSet>
      <dgm:spPr/>
    </dgm:pt>
    <dgm:pt modelId="{D2D12D61-AEB1-4699-8D07-B7A9AD1EA080}" type="pres">
      <dgm:prSet presAssocID="{ABF96F4C-82FD-4A23-AF67-78968B777C97}" presName="sibTrans" presStyleLbl="sibTrans2D1" presStyleIdx="0" presStyleCnt="2"/>
      <dgm:spPr/>
    </dgm:pt>
    <dgm:pt modelId="{CCEA55A4-1E7B-49BB-9D49-FC6CD24A900F}" type="pres">
      <dgm:prSet presAssocID="{ABF96F4C-82FD-4A23-AF67-78968B777C97}" presName="connectorText" presStyleLbl="sibTrans2D1" presStyleIdx="0" presStyleCnt="2"/>
      <dgm:spPr/>
    </dgm:pt>
    <dgm:pt modelId="{2AFF8D00-BBB7-443B-80C0-D7EAB656496B}" type="pres">
      <dgm:prSet presAssocID="{4829DAF5-8C72-4F15-8C4C-A3C02AC4C6E8}" presName="node" presStyleLbl="node1" presStyleIdx="1" presStyleCnt="3" custScaleX="229873" custLinFactNeighborX="17605">
        <dgm:presLayoutVars>
          <dgm:bulletEnabled val="1"/>
        </dgm:presLayoutVars>
      </dgm:prSet>
      <dgm:spPr/>
    </dgm:pt>
    <dgm:pt modelId="{AC0E8622-351F-43DB-855D-BF1E03BEBB03}" type="pres">
      <dgm:prSet presAssocID="{7508F9A6-D212-4BF9-BD39-BA97F730F116}" presName="sibTrans" presStyleLbl="sibTrans2D1" presStyleIdx="1" presStyleCnt="2"/>
      <dgm:spPr/>
    </dgm:pt>
    <dgm:pt modelId="{6A54017E-7345-4A45-A749-86C329E00497}" type="pres">
      <dgm:prSet presAssocID="{7508F9A6-D212-4BF9-BD39-BA97F730F116}" presName="connectorText" presStyleLbl="sibTrans2D1" presStyleIdx="1" presStyleCnt="2"/>
      <dgm:spPr/>
    </dgm:pt>
    <dgm:pt modelId="{E9543BEB-8D5C-4E5B-9E3B-3DCA03888077}" type="pres">
      <dgm:prSet presAssocID="{9BB117D3-B4DF-4370-ACDD-8FF9BB0AA526}" presName="node" presStyleLbl="node1" presStyleIdx="2" presStyleCnt="3" custScaleX="229873" custLinFactNeighborX="17605">
        <dgm:presLayoutVars>
          <dgm:bulletEnabled val="1"/>
        </dgm:presLayoutVars>
      </dgm:prSet>
      <dgm:spPr/>
    </dgm:pt>
  </dgm:ptLst>
  <dgm:cxnLst>
    <dgm:cxn modelId="{11E82C39-DB3F-44B8-8829-780A11EA6470}" type="presOf" srcId="{7508F9A6-D212-4BF9-BD39-BA97F730F116}" destId="{AC0E8622-351F-43DB-855D-BF1E03BEBB03}" srcOrd="0" destOrd="0" presId="urn:microsoft.com/office/officeart/2005/8/layout/process2"/>
    <dgm:cxn modelId="{6D2B3BB2-845E-45B0-A6FA-80C003524C19}" srcId="{2366506E-838B-4C0B-B0B9-7B79C1DDE05B}" destId="{4829DAF5-8C72-4F15-8C4C-A3C02AC4C6E8}" srcOrd="1" destOrd="0" parTransId="{F3F4BD06-CC14-4DD3-8C7D-C95203CB696F}" sibTransId="{7508F9A6-D212-4BF9-BD39-BA97F730F116}"/>
    <dgm:cxn modelId="{3D1A669A-F6D5-4B2F-B4E1-08863E94CC5F}" type="presOf" srcId="{1B895CA3-CAB8-4A0A-BCC4-BFE768B25C84}" destId="{7ECD7B66-AC40-4BAA-BA48-4249635F08D6}" srcOrd="0" destOrd="0" presId="urn:microsoft.com/office/officeart/2005/8/layout/process2"/>
    <dgm:cxn modelId="{B78399FC-0E65-4731-B9C8-FEF9094F3B24}" type="presOf" srcId="{ABF96F4C-82FD-4A23-AF67-78968B777C97}" destId="{CCEA55A4-1E7B-49BB-9D49-FC6CD24A900F}" srcOrd="1" destOrd="0" presId="urn:microsoft.com/office/officeart/2005/8/layout/process2"/>
    <dgm:cxn modelId="{EEBD9607-F028-4E33-8172-E9A9610B9966}" type="presOf" srcId="{9BB117D3-B4DF-4370-ACDD-8FF9BB0AA526}" destId="{E9543BEB-8D5C-4E5B-9E3B-3DCA03888077}" srcOrd="0" destOrd="0" presId="urn:microsoft.com/office/officeart/2005/8/layout/process2"/>
    <dgm:cxn modelId="{27F8AEC9-1FD3-4B4C-861F-C583FFE932FA}" type="presOf" srcId="{ABF96F4C-82FD-4A23-AF67-78968B777C97}" destId="{D2D12D61-AEB1-4699-8D07-B7A9AD1EA080}" srcOrd="0" destOrd="0" presId="urn:microsoft.com/office/officeart/2005/8/layout/process2"/>
    <dgm:cxn modelId="{86E67351-9585-43D4-B554-F899C8ECF918}" type="presOf" srcId="{7508F9A6-D212-4BF9-BD39-BA97F730F116}" destId="{6A54017E-7345-4A45-A749-86C329E00497}" srcOrd="1" destOrd="0" presId="urn:microsoft.com/office/officeart/2005/8/layout/process2"/>
    <dgm:cxn modelId="{33C8D8D9-5AB0-4DFC-B918-B9B193C38301}" srcId="{2366506E-838B-4C0B-B0B9-7B79C1DDE05B}" destId="{9BB117D3-B4DF-4370-ACDD-8FF9BB0AA526}" srcOrd="2" destOrd="0" parTransId="{B3A37895-A13F-4193-B2E8-27B1910F872A}" sibTransId="{5772546D-04EC-4DFF-A052-7A48B3F100B4}"/>
    <dgm:cxn modelId="{82B06658-9902-4108-AE63-C6CDB3EA2B37}" srcId="{2366506E-838B-4C0B-B0B9-7B79C1DDE05B}" destId="{1B895CA3-CAB8-4A0A-BCC4-BFE768B25C84}" srcOrd="0" destOrd="0" parTransId="{209A0C65-1EDA-4898-834E-600A721297C0}" sibTransId="{ABF96F4C-82FD-4A23-AF67-78968B777C97}"/>
    <dgm:cxn modelId="{F653BFA2-FEA8-409F-8AB5-715B319CF1FE}" type="presOf" srcId="{4829DAF5-8C72-4F15-8C4C-A3C02AC4C6E8}" destId="{2AFF8D00-BBB7-443B-80C0-D7EAB656496B}" srcOrd="0" destOrd="0" presId="urn:microsoft.com/office/officeart/2005/8/layout/process2"/>
    <dgm:cxn modelId="{71E59F01-0D79-461C-B4C4-636E9B96E16A}" type="presOf" srcId="{2366506E-838B-4C0B-B0B9-7B79C1DDE05B}" destId="{9035ACE6-0CB3-4193-B822-EDD01BC23722}" srcOrd="0" destOrd="0" presId="urn:microsoft.com/office/officeart/2005/8/layout/process2"/>
    <dgm:cxn modelId="{984FC43A-E918-42BD-92DE-13EA34419F41}" type="presParOf" srcId="{9035ACE6-0CB3-4193-B822-EDD01BC23722}" destId="{7ECD7B66-AC40-4BAA-BA48-4249635F08D6}" srcOrd="0" destOrd="0" presId="urn:microsoft.com/office/officeart/2005/8/layout/process2"/>
    <dgm:cxn modelId="{8F93AA41-1CA0-4ECC-8666-43A352474163}" type="presParOf" srcId="{9035ACE6-0CB3-4193-B822-EDD01BC23722}" destId="{D2D12D61-AEB1-4699-8D07-B7A9AD1EA080}" srcOrd="1" destOrd="0" presId="urn:microsoft.com/office/officeart/2005/8/layout/process2"/>
    <dgm:cxn modelId="{528F61AF-1A86-4F5E-AD66-3214B5CA7DA7}" type="presParOf" srcId="{D2D12D61-AEB1-4699-8D07-B7A9AD1EA080}" destId="{CCEA55A4-1E7B-49BB-9D49-FC6CD24A900F}" srcOrd="0" destOrd="0" presId="urn:microsoft.com/office/officeart/2005/8/layout/process2"/>
    <dgm:cxn modelId="{01D3BA38-0649-4729-ACE4-9BF2DB26D0EB}" type="presParOf" srcId="{9035ACE6-0CB3-4193-B822-EDD01BC23722}" destId="{2AFF8D00-BBB7-443B-80C0-D7EAB656496B}" srcOrd="2" destOrd="0" presId="urn:microsoft.com/office/officeart/2005/8/layout/process2"/>
    <dgm:cxn modelId="{966999C5-40B1-46A7-9980-ECD131AA9EA2}" type="presParOf" srcId="{9035ACE6-0CB3-4193-B822-EDD01BC23722}" destId="{AC0E8622-351F-43DB-855D-BF1E03BEBB03}" srcOrd="3" destOrd="0" presId="urn:microsoft.com/office/officeart/2005/8/layout/process2"/>
    <dgm:cxn modelId="{D05B21CC-0DBB-45F2-8E9B-2814D862821F}" type="presParOf" srcId="{AC0E8622-351F-43DB-855D-BF1E03BEBB03}" destId="{6A54017E-7345-4A45-A749-86C329E00497}" srcOrd="0" destOrd="0" presId="urn:microsoft.com/office/officeart/2005/8/layout/process2"/>
    <dgm:cxn modelId="{25FD2B89-458A-4E2D-8D0F-98789A65E579}" type="presParOf" srcId="{9035ACE6-0CB3-4193-B822-EDD01BC23722}" destId="{E9543BEB-8D5C-4E5B-9E3B-3DCA03888077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66506E-838B-4C0B-B0B9-7B79C1DDE05B}" type="doc">
      <dgm:prSet loTypeId="urn:microsoft.com/office/officeart/2005/8/layout/process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895CA3-CAB8-4A0A-BCC4-BFE768B25C84}">
      <dgm:prSet phldrT="[Текст]" custT="1"/>
      <dgm:spPr/>
      <dgm:t>
        <a:bodyPr/>
        <a:lstStyle/>
        <a:p>
          <a:pPr algn="just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Создайте для Кота вот такой скрипт</a:t>
          </a:r>
          <a:endParaRPr lang="ru-RU" sz="2800" dirty="0"/>
        </a:p>
      </dgm:t>
    </dgm:pt>
    <dgm:pt modelId="{209A0C65-1EDA-4898-834E-600A721297C0}" type="parTrans" cxnId="{82B06658-9902-4108-AE63-C6CDB3EA2B37}">
      <dgm:prSet/>
      <dgm:spPr/>
      <dgm:t>
        <a:bodyPr/>
        <a:lstStyle/>
        <a:p>
          <a:endParaRPr lang="ru-RU"/>
        </a:p>
      </dgm:t>
    </dgm:pt>
    <dgm:pt modelId="{ABF96F4C-82FD-4A23-AF67-78968B777C97}" type="sibTrans" cxnId="{82B06658-9902-4108-AE63-C6CDB3EA2B37}">
      <dgm:prSet/>
      <dgm:spPr/>
      <dgm:t>
        <a:bodyPr/>
        <a:lstStyle/>
        <a:p>
          <a:endParaRPr lang="ru-RU"/>
        </a:p>
      </dgm:t>
    </dgm:pt>
    <dgm:pt modelId="{3798FD09-F7D2-4373-9E77-AC35A6C247A6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Щёлкните по зелёному флажку 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A59A5F-2134-495B-A32F-B6585BACB076}" type="parTrans" cxnId="{1712B8F5-D0A4-4071-ABFA-6775BE989F23}">
      <dgm:prSet/>
      <dgm:spPr/>
      <dgm:t>
        <a:bodyPr/>
        <a:lstStyle/>
        <a:p>
          <a:endParaRPr lang="ru-RU"/>
        </a:p>
      </dgm:t>
    </dgm:pt>
    <dgm:pt modelId="{DFD237E0-380D-45AF-9A09-8E2BDD68A5C5}" type="sibTrans" cxnId="{1712B8F5-D0A4-4071-ABFA-6775BE989F23}">
      <dgm:prSet/>
      <dgm:spPr/>
      <dgm:t>
        <a:bodyPr/>
        <a:lstStyle/>
        <a:p>
          <a:endParaRPr lang="ru-RU"/>
        </a:p>
      </dgm:t>
    </dgm:pt>
    <dgm:pt modelId="{17FBBE62-B3FB-4110-8164-FDA7237EC6B2}">
      <dgm:prSet/>
      <dgm:spPr/>
      <dgm:t>
        <a:bodyPr/>
        <a:lstStyle/>
        <a:p>
          <a:r>
            <a:rPr lang="ru-RU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Теперь Кота ничто не остановит!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9F8DF3-3F5B-489C-AB23-3B104DE13CB8}" type="parTrans" cxnId="{59028CD0-7B96-4303-A217-C9DBF98F8E3F}">
      <dgm:prSet/>
      <dgm:spPr/>
      <dgm:t>
        <a:bodyPr/>
        <a:lstStyle/>
        <a:p>
          <a:endParaRPr lang="ru-RU"/>
        </a:p>
      </dgm:t>
    </dgm:pt>
    <dgm:pt modelId="{83A47E3E-D36C-4A85-9CCA-9CBE1913B2CF}" type="sibTrans" cxnId="{59028CD0-7B96-4303-A217-C9DBF98F8E3F}">
      <dgm:prSet/>
      <dgm:spPr/>
      <dgm:t>
        <a:bodyPr/>
        <a:lstStyle/>
        <a:p>
          <a:endParaRPr lang="ru-RU"/>
        </a:p>
      </dgm:t>
    </dgm:pt>
    <dgm:pt modelId="{9035ACE6-0CB3-4193-B822-EDD01BC23722}" type="pres">
      <dgm:prSet presAssocID="{2366506E-838B-4C0B-B0B9-7B79C1DDE05B}" presName="linearFlow" presStyleCnt="0">
        <dgm:presLayoutVars>
          <dgm:resizeHandles val="exact"/>
        </dgm:presLayoutVars>
      </dgm:prSet>
      <dgm:spPr/>
    </dgm:pt>
    <dgm:pt modelId="{7ECD7B66-AC40-4BAA-BA48-4249635F08D6}" type="pres">
      <dgm:prSet presAssocID="{1B895CA3-CAB8-4A0A-BCC4-BFE768B25C84}" presName="node" presStyleLbl="node1" presStyleIdx="0" presStyleCnt="3" custScaleX="103769" custLinFactNeighborX="0" custLinFactNeighborY="9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12D61-AEB1-4699-8D07-B7A9AD1EA080}" type="pres">
      <dgm:prSet presAssocID="{ABF96F4C-82FD-4A23-AF67-78968B777C97}" presName="sibTrans" presStyleLbl="sibTrans2D1" presStyleIdx="0" presStyleCnt="2" custAng="21506563"/>
      <dgm:spPr/>
    </dgm:pt>
    <dgm:pt modelId="{CCEA55A4-1E7B-49BB-9D49-FC6CD24A900F}" type="pres">
      <dgm:prSet presAssocID="{ABF96F4C-82FD-4A23-AF67-78968B777C97}" presName="connectorText" presStyleLbl="sibTrans2D1" presStyleIdx="0" presStyleCnt="2"/>
      <dgm:spPr/>
    </dgm:pt>
    <dgm:pt modelId="{5C72E9C3-685B-4D4C-8325-C1715C189F37}" type="pres">
      <dgm:prSet presAssocID="{3798FD09-F7D2-4373-9E77-AC35A6C247A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C1004-F08C-4705-A69C-3CD128E9EFAD}" type="pres">
      <dgm:prSet presAssocID="{DFD237E0-380D-45AF-9A09-8E2BDD68A5C5}" presName="sibTrans" presStyleLbl="sibTrans2D1" presStyleIdx="1" presStyleCnt="2"/>
      <dgm:spPr/>
    </dgm:pt>
    <dgm:pt modelId="{BD981FE9-B5C9-491A-BF6C-707AE31355B7}" type="pres">
      <dgm:prSet presAssocID="{DFD237E0-380D-45AF-9A09-8E2BDD68A5C5}" presName="connectorText" presStyleLbl="sibTrans2D1" presStyleIdx="1" presStyleCnt="2"/>
      <dgm:spPr/>
    </dgm:pt>
    <dgm:pt modelId="{2976383A-7767-4985-8D2A-2E7CB339368B}" type="pres">
      <dgm:prSet presAssocID="{17FBBE62-B3FB-4110-8164-FDA7237EC6B2}" presName="node" presStyleLbl="node1" presStyleIdx="2" presStyleCnt="3">
        <dgm:presLayoutVars>
          <dgm:bulletEnabled val="1"/>
        </dgm:presLayoutVars>
      </dgm:prSet>
      <dgm:spPr/>
    </dgm:pt>
  </dgm:ptLst>
  <dgm:cxnLst>
    <dgm:cxn modelId="{82B06658-9902-4108-AE63-C6CDB3EA2B37}" srcId="{2366506E-838B-4C0B-B0B9-7B79C1DDE05B}" destId="{1B895CA3-CAB8-4A0A-BCC4-BFE768B25C84}" srcOrd="0" destOrd="0" parTransId="{209A0C65-1EDA-4898-834E-600A721297C0}" sibTransId="{ABF96F4C-82FD-4A23-AF67-78968B777C97}"/>
    <dgm:cxn modelId="{15804B8A-3F60-4F94-9D83-C6496C62B1CA}" type="presOf" srcId="{DFD237E0-380D-45AF-9A09-8E2BDD68A5C5}" destId="{599C1004-F08C-4705-A69C-3CD128E9EFAD}" srcOrd="0" destOrd="0" presId="urn:microsoft.com/office/officeart/2005/8/layout/process2"/>
    <dgm:cxn modelId="{1712B8F5-D0A4-4071-ABFA-6775BE989F23}" srcId="{2366506E-838B-4C0B-B0B9-7B79C1DDE05B}" destId="{3798FD09-F7D2-4373-9E77-AC35A6C247A6}" srcOrd="1" destOrd="0" parTransId="{F5A59A5F-2134-495B-A32F-B6585BACB076}" sibTransId="{DFD237E0-380D-45AF-9A09-8E2BDD68A5C5}"/>
    <dgm:cxn modelId="{C77F2388-A578-4F9F-B19E-194EE644904B}" type="presOf" srcId="{2366506E-838B-4C0B-B0B9-7B79C1DDE05B}" destId="{9035ACE6-0CB3-4193-B822-EDD01BC23722}" srcOrd="0" destOrd="0" presId="urn:microsoft.com/office/officeart/2005/8/layout/process2"/>
    <dgm:cxn modelId="{C693472A-23AD-48E1-A172-B100869B7FD2}" type="presOf" srcId="{17FBBE62-B3FB-4110-8164-FDA7237EC6B2}" destId="{2976383A-7767-4985-8D2A-2E7CB339368B}" srcOrd="0" destOrd="0" presId="urn:microsoft.com/office/officeart/2005/8/layout/process2"/>
    <dgm:cxn modelId="{4E683C84-F9BD-4ECB-8B16-15C2794B45B4}" type="presOf" srcId="{ABF96F4C-82FD-4A23-AF67-78968B777C97}" destId="{D2D12D61-AEB1-4699-8D07-B7A9AD1EA080}" srcOrd="0" destOrd="0" presId="urn:microsoft.com/office/officeart/2005/8/layout/process2"/>
    <dgm:cxn modelId="{A989E6C3-32AE-46AA-9594-2680A05E5CAE}" type="presOf" srcId="{DFD237E0-380D-45AF-9A09-8E2BDD68A5C5}" destId="{BD981FE9-B5C9-491A-BF6C-707AE31355B7}" srcOrd="1" destOrd="0" presId="urn:microsoft.com/office/officeart/2005/8/layout/process2"/>
    <dgm:cxn modelId="{59028CD0-7B96-4303-A217-C9DBF98F8E3F}" srcId="{2366506E-838B-4C0B-B0B9-7B79C1DDE05B}" destId="{17FBBE62-B3FB-4110-8164-FDA7237EC6B2}" srcOrd="2" destOrd="0" parTransId="{809F8DF3-3F5B-489C-AB23-3B104DE13CB8}" sibTransId="{83A47E3E-D36C-4A85-9CCA-9CBE1913B2CF}"/>
    <dgm:cxn modelId="{58C5BFD1-DDDD-47F4-AE1D-86E61E446E3F}" type="presOf" srcId="{1B895CA3-CAB8-4A0A-BCC4-BFE768B25C84}" destId="{7ECD7B66-AC40-4BAA-BA48-4249635F08D6}" srcOrd="0" destOrd="0" presId="urn:microsoft.com/office/officeart/2005/8/layout/process2"/>
    <dgm:cxn modelId="{3AEE570E-84A6-4E57-B89C-37CDB4E77DF7}" type="presOf" srcId="{ABF96F4C-82FD-4A23-AF67-78968B777C97}" destId="{CCEA55A4-1E7B-49BB-9D49-FC6CD24A900F}" srcOrd="1" destOrd="0" presId="urn:microsoft.com/office/officeart/2005/8/layout/process2"/>
    <dgm:cxn modelId="{C2524C5D-672D-4936-A694-F921F438802E}" type="presOf" srcId="{3798FD09-F7D2-4373-9E77-AC35A6C247A6}" destId="{5C72E9C3-685B-4D4C-8325-C1715C189F37}" srcOrd="0" destOrd="0" presId="urn:microsoft.com/office/officeart/2005/8/layout/process2"/>
    <dgm:cxn modelId="{C37B9CEB-D5FA-4A75-8891-07964E1F8001}" type="presParOf" srcId="{9035ACE6-0CB3-4193-B822-EDD01BC23722}" destId="{7ECD7B66-AC40-4BAA-BA48-4249635F08D6}" srcOrd="0" destOrd="0" presId="urn:microsoft.com/office/officeart/2005/8/layout/process2"/>
    <dgm:cxn modelId="{1DC01C9E-CCB6-4C3F-B71A-B72D7EEC9005}" type="presParOf" srcId="{9035ACE6-0CB3-4193-B822-EDD01BC23722}" destId="{D2D12D61-AEB1-4699-8D07-B7A9AD1EA080}" srcOrd="1" destOrd="0" presId="urn:microsoft.com/office/officeart/2005/8/layout/process2"/>
    <dgm:cxn modelId="{89F526E0-357C-48B5-AA69-6D113B419FEC}" type="presParOf" srcId="{D2D12D61-AEB1-4699-8D07-B7A9AD1EA080}" destId="{CCEA55A4-1E7B-49BB-9D49-FC6CD24A900F}" srcOrd="0" destOrd="0" presId="urn:microsoft.com/office/officeart/2005/8/layout/process2"/>
    <dgm:cxn modelId="{9D969A62-A930-484C-88C7-79444A46557D}" type="presParOf" srcId="{9035ACE6-0CB3-4193-B822-EDD01BC23722}" destId="{5C72E9C3-685B-4D4C-8325-C1715C189F37}" srcOrd="2" destOrd="0" presId="urn:microsoft.com/office/officeart/2005/8/layout/process2"/>
    <dgm:cxn modelId="{67B510BD-41D5-42C2-A2B2-696D25B438BB}" type="presParOf" srcId="{9035ACE6-0CB3-4193-B822-EDD01BC23722}" destId="{599C1004-F08C-4705-A69C-3CD128E9EFAD}" srcOrd="3" destOrd="0" presId="urn:microsoft.com/office/officeart/2005/8/layout/process2"/>
    <dgm:cxn modelId="{79C22B2A-E4E2-4D11-B13E-499FD53FF16D}" type="presParOf" srcId="{599C1004-F08C-4705-A69C-3CD128E9EFAD}" destId="{BD981FE9-B5C9-491A-BF6C-707AE31355B7}" srcOrd="0" destOrd="0" presId="urn:microsoft.com/office/officeart/2005/8/layout/process2"/>
    <dgm:cxn modelId="{0E2F322C-FE76-4036-BB98-9CFB8DD07673}" type="presParOf" srcId="{9035ACE6-0CB3-4193-B822-EDD01BC23722}" destId="{2976383A-7767-4985-8D2A-2E7CB339368B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66506E-838B-4C0B-B0B9-7B79C1DDE05B}" type="doc">
      <dgm:prSet loTypeId="urn:microsoft.com/office/officeart/2005/8/layout/process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895CA3-CAB8-4A0A-BCC4-BFE768B25C84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Изменим предыдущий скрипт кота</a:t>
          </a:r>
          <a:endParaRPr lang="ru-RU" sz="2800" dirty="0"/>
        </a:p>
      </dgm:t>
    </dgm:pt>
    <dgm:pt modelId="{209A0C65-1EDA-4898-834E-600A721297C0}" type="parTrans" cxnId="{82B06658-9902-4108-AE63-C6CDB3EA2B37}">
      <dgm:prSet/>
      <dgm:spPr/>
      <dgm:t>
        <a:bodyPr/>
        <a:lstStyle/>
        <a:p>
          <a:endParaRPr lang="ru-RU"/>
        </a:p>
      </dgm:t>
    </dgm:pt>
    <dgm:pt modelId="{ABF96F4C-82FD-4A23-AF67-78968B777C97}" type="sibTrans" cxnId="{82B06658-9902-4108-AE63-C6CDB3EA2B37}">
      <dgm:prSet/>
      <dgm:spPr/>
      <dgm:t>
        <a:bodyPr/>
        <a:lstStyle/>
        <a:p>
          <a:endParaRPr lang="ru-RU"/>
        </a:p>
      </dgm:t>
    </dgm:pt>
    <dgm:pt modelId="{3798FD09-F7D2-4373-9E77-AC35A6C247A6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Щёлкните по зелёному флажку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A59A5F-2134-495B-A32F-B6585BACB076}" type="parTrans" cxnId="{1712B8F5-D0A4-4071-ABFA-6775BE989F23}">
      <dgm:prSet/>
      <dgm:spPr/>
      <dgm:t>
        <a:bodyPr/>
        <a:lstStyle/>
        <a:p>
          <a:endParaRPr lang="ru-RU"/>
        </a:p>
      </dgm:t>
    </dgm:pt>
    <dgm:pt modelId="{DFD237E0-380D-45AF-9A09-8E2BDD68A5C5}" type="sibTrans" cxnId="{1712B8F5-D0A4-4071-ABFA-6775BE989F23}">
      <dgm:prSet/>
      <dgm:spPr/>
      <dgm:t>
        <a:bodyPr/>
        <a:lstStyle/>
        <a:p>
          <a:endParaRPr lang="ru-RU"/>
        </a:p>
      </dgm:t>
    </dgm:pt>
    <dgm:pt modelId="{17FBBE62-B3FB-4110-8164-FDA7237EC6B2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Скажите в чем разница с предыдущей программой?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9F8DF3-3F5B-489C-AB23-3B104DE13CB8}" type="parTrans" cxnId="{59028CD0-7B96-4303-A217-C9DBF98F8E3F}">
      <dgm:prSet/>
      <dgm:spPr/>
      <dgm:t>
        <a:bodyPr/>
        <a:lstStyle/>
        <a:p>
          <a:endParaRPr lang="ru-RU"/>
        </a:p>
      </dgm:t>
    </dgm:pt>
    <dgm:pt modelId="{83A47E3E-D36C-4A85-9CCA-9CBE1913B2CF}" type="sibTrans" cxnId="{59028CD0-7B96-4303-A217-C9DBF98F8E3F}">
      <dgm:prSet/>
      <dgm:spPr/>
      <dgm:t>
        <a:bodyPr/>
        <a:lstStyle/>
        <a:p>
          <a:endParaRPr lang="ru-RU"/>
        </a:p>
      </dgm:t>
    </dgm:pt>
    <dgm:pt modelId="{9035ACE6-0CB3-4193-B822-EDD01BC23722}" type="pres">
      <dgm:prSet presAssocID="{2366506E-838B-4C0B-B0B9-7B79C1DDE05B}" presName="linearFlow" presStyleCnt="0">
        <dgm:presLayoutVars>
          <dgm:resizeHandles val="exact"/>
        </dgm:presLayoutVars>
      </dgm:prSet>
      <dgm:spPr/>
    </dgm:pt>
    <dgm:pt modelId="{7ECD7B66-AC40-4BAA-BA48-4249635F08D6}" type="pres">
      <dgm:prSet presAssocID="{1B895CA3-CAB8-4A0A-BCC4-BFE768B25C84}" presName="node" presStyleLbl="node1" presStyleIdx="0" presStyleCnt="3" custScaleX="101828" custLinFactNeighborX="-531" custLinFactNeighborY="12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12D61-AEB1-4699-8D07-B7A9AD1EA080}" type="pres">
      <dgm:prSet presAssocID="{ABF96F4C-82FD-4A23-AF67-78968B777C97}" presName="sibTrans" presStyleLbl="sibTrans2D1" presStyleIdx="0" presStyleCnt="2" custAng="21413758"/>
      <dgm:spPr/>
    </dgm:pt>
    <dgm:pt modelId="{CCEA55A4-1E7B-49BB-9D49-FC6CD24A900F}" type="pres">
      <dgm:prSet presAssocID="{ABF96F4C-82FD-4A23-AF67-78968B777C97}" presName="connectorText" presStyleLbl="sibTrans2D1" presStyleIdx="0" presStyleCnt="2"/>
      <dgm:spPr/>
    </dgm:pt>
    <dgm:pt modelId="{5C72E9C3-685B-4D4C-8325-C1715C189F37}" type="pres">
      <dgm:prSet presAssocID="{3798FD09-F7D2-4373-9E77-AC35A6C247A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C1004-F08C-4705-A69C-3CD128E9EFAD}" type="pres">
      <dgm:prSet presAssocID="{DFD237E0-380D-45AF-9A09-8E2BDD68A5C5}" presName="sibTrans" presStyleLbl="sibTrans2D1" presStyleIdx="1" presStyleCnt="2"/>
      <dgm:spPr/>
    </dgm:pt>
    <dgm:pt modelId="{BD981FE9-B5C9-491A-BF6C-707AE31355B7}" type="pres">
      <dgm:prSet presAssocID="{DFD237E0-380D-45AF-9A09-8E2BDD68A5C5}" presName="connectorText" presStyleLbl="sibTrans2D1" presStyleIdx="1" presStyleCnt="2"/>
      <dgm:spPr/>
    </dgm:pt>
    <dgm:pt modelId="{2976383A-7767-4985-8D2A-2E7CB339368B}" type="pres">
      <dgm:prSet presAssocID="{17FBBE62-B3FB-4110-8164-FDA7237EC6B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8EBB86-400D-4E9B-B501-3ADC2EDE46C6}" type="presOf" srcId="{2366506E-838B-4C0B-B0B9-7B79C1DDE05B}" destId="{9035ACE6-0CB3-4193-B822-EDD01BC23722}" srcOrd="0" destOrd="0" presId="urn:microsoft.com/office/officeart/2005/8/layout/process2"/>
    <dgm:cxn modelId="{7358E0A0-A819-402B-891D-E8089DEA0E85}" type="presOf" srcId="{DFD237E0-380D-45AF-9A09-8E2BDD68A5C5}" destId="{599C1004-F08C-4705-A69C-3CD128E9EFAD}" srcOrd="0" destOrd="0" presId="urn:microsoft.com/office/officeart/2005/8/layout/process2"/>
    <dgm:cxn modelId="{1712B8F5-D0A4-4071-ABFA-6775BE989F23}" srcId="{2366506E-838B-4C0B-B0B9-7B79C1DDE05B}" destId="{3798FD09-F7D2-4373-9E77-AC35A6C247A6}" srcOrd="1" destOrd="0" parTransId="{F5A59A5F-2134-495B-A32F-B6585BACB076}" sibTransId="{DFD237E0-380D-45AF-9A09-8E2BDD68A5C5}"/>
    <dgm:cxn modelId="{59028CD0-7B96-4303-A217-C9DBF98F8E3F}" srcId="{2366506E-838B-4C0B-B0B9-7B79C1DDE05B}" destId="{17FBBE62-B3FB-4110-8164-FDA7237EC6B2}" srcOrd="2" destOrd="0" parTransId="{809F8DF3-3F5B-489C-AB23-3B104DE13CB8}" sibTransId="{83A47E3E-D36C-4A85-9CCA-9CBE1913B2CF}"/>
    <dgm:cxn modelId="{1B26D8CB-DA46-4670-8F03-3808B5972655}" type="presOf" srcId="{DFD237E0-380D-45AF-9A09-8E2BDD68A5C5}" destId="{BD981FE9-B5C9-491A-BF6C-707AE31355B7}" srcOrd="1" destOrd="0" presId="urn:microsoft.com/office/officeart/2005/8/layout/process2"/>
    <dgm:cxn modelId="{8012C390-FED1-4797-AD35-294CB073BE7B}" type="presOf" srcId="{ABF96F4C-82FD-4A23-AF67-78968B777C97}" destId="{CCEA55A4-1E7B-49BB-9D49-FC6CD24A900F}" srcOrd="1" destOrd="0" presId="urn:microsoft.com/office/officeart/2005/8/layout/process2"/>
    <dgm:cxn modelId="{C137CA82-4F75-4485-9A89-A0429FF8ACCF}" type="presOf" srcId="{1B895CA3-CAB8-4A0A-BCC4-BFE768B25C84}" destId="{7ECD7B66-AC40-4BAA-BA48-4249635F08D6}" srcOrd="0" destOrd="0" presId="urn:microsoft.com/office/officeart/2005/8/layout/process2"/>
    <dgm:cxn modelId="{A1B1715C-D16C-41B4-9D2F-B0F7F95BC28D}" type="presOf" srcId="{ABF96F4C-82FD-4A23-AF67-78968B777C97}" destId="{D2D12D61-AEB1-4699-8D07-B7A9AD1EA080}" srcOrd="0" destOrd="0" presId="urn:microsoft.com/office/officeart/2005/8/layout/process2"/>
    <dgm:cxn modelId="{02359957-B283-4F8C-93DF-C666A18C9608}" type="presOf" srcId="{17FBBE62-B3FB-4110-8164-FDA7237EC6B2}" destId="{2976383A-7767-4985-8D2A-2E7CB339368B}" srcOrd="0" destOrd="0" presId="urn:microsoft.com/office/officeart/2005/8/layout/process2"/>
    <dgm:cxn modelId="{598CE711-8817-43A6-90CD-B829DD52153E}" type="presOf" srcId="{3798FD09-F7D2-4373-9E77-AC35A6C247A6}" destId="{5C72E9C3-685B-4D4C-8325-C1715C189F37}" srcOrd="0" destOrd="0" presId="urn:microsoft.com/office/officeart/2005/8/layout/process2"/>
    <dgm:cxn modelId="{82B06658-9902-4108-AE63-C6CDB3EA2B37}" srcId="{2366506E-838B-4C0B-B0B9-7B79C1DDE05B}" destId="{1B895CA3-CAB8-4A0A-BCC4-BFE768B25C84}" srcOrd="0" destOrd="0" parTransId="{209A0C65-1EDA-4898-834E-600A721297C0}" sibTransId="{ABF96F4C-82FD-4A23-AF67-78968B777C97}"/>
    <dgm:cxn modelId="{4F0BA038-A4DE-4824-94C4-8726A17E9578}" type="presParOf" srcId="{9035ACE6-0CB3-4193-B822-EDD01BC23722}" destId="{7ECD7B66-AC40-4BAA-BA48-4249635F08D6}" srcOrd="0" destOrd="0" presId="urn:microsoft.com/office/officeart/2005/8/layout/process2"/>
    <dgm:cxn modelId="{9A57E8DF-DCCC-424E-AED4-1FC666B291F9}" type="presParOf" srcId="{9035ACE6-0CB3-4193-B822-EDD01BC23722}" destId="{D2D12D61-AEB1-4699-8D07-B7A9AD1EA080}" srcOrd="1" destOrd="0" presId="urn:microsoft.com/office/officeart/2005/8/layout/process2"/>
    <dgm:cxn modelId="{9DA10328-A970-4C7B-BD93-8C0CCBBA83CE}" type="presParOf" srcId="{D2D12D61-AEB1-4699-8D07-B7A9AD1EA080}" destId="{CCEA55A4-1E7B-49BB-9D49-FC6CD24A900F}" srcOrd="0" destOrd="0" presId="urn:microsoft.com/office/officeart/2005/8/layout/process2"/>
    <dgm:cxn modelId="{2FF1CA37-644B-41DD-B8AE-7D020BCCE44D}" type="presParOf" srcId="{9035ACE6-0CB3-4193-B822-EDD01BC23722}" destId="{5C72E9C3-685B-4D4C-8325-C1715C189F37}" srcOrd="2" destOrd="0" presId="urn:microsoft.com/office/officeart/2005/8/layout/process2"/>
    <dgm:cxn modelId="{4F9537D3-D784-4C24-9C93-1A85AEF38C9F}" type="presParOf" srcId="{9035ACE6-0CB3-4193-B822-EDD01BC23722}" destId="{599C1004-F08C-4705-A69C-3CD128E9EFAD}" srcOrd="3" destOrd="0" presId="urn:microsoft.com/office/officeart/2005/8/layout/process2"/>
    <dgm:cxn modelId="{8C8B0150-470A-4E78-9C1E-3831B0BEACEF}" type="presParOf" srcId="{599C1004-F08C-4705-A69C-3CD128E9EFAD}" destId="{BD981FE9-B5C9-491A-BF6C-707AE31355B7}" srcOrd="0" destOrd="0" presId="urn:microsoft.com/office/officeart/2005/8/layout/process2"/>
    <dgm:cxn modelId="{521E9953-CFAB-4A33-80E5-A6DD1CEB359C}" type="presParOf" srcId="{9035ACE6-0CB3-4193-B822-EDD01BC23722}" destId="{2976383A-7767-4985-8D2A-2E7CB339368B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66506E-838B-4C0B-B0B9-7B79C1DDE05B}" type="doc">
      <dgm:prSet loTypeId="urn:microsoft.com/office/officeart/2005/8/layout/process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B895CA3-CAB8-4A0A-BCC4-BFE768B25C84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 повторить выполнит своё содержимое 10 раз. </a:t>
          </a:r>
          <a:endParaRPr lang="ru-RU" sz="2400" dirty="0"/>
        </a:p>
      </dgm:t>
    </dgm:pt>
    <dgm:pt modelId="{209A0C65-1EDA-4898-834E-600A721297C0}" type="parTrans" cxnId="{82B06658-9902-4108-AE63-C6CDB3EA2B37}">
      <dgm:prSet/>
      <dgm:spPr/>
      <dgm:t>
        <a:bodyPr/>
        <a:lstStyle/>
        <a:p>
          <a:endParaRPr lang="ru-RU"/>
        </a:p>
      </dgm:t>
    </dgm:pt>
    <dgm:pt modelId="{ABF96F4C-82FD-4A23-AF67-78968B777C97}" type="sibTrans" cxnId="{82B06658-9902-4108-AE63-C6CDB3EA2B37}">
      <dgm:prSet/>
      <dgm:spPr/>
      <dgm:t>
        <a:bodyPr/>
        <a:lstStyle/>
        <a:p>
          <a:endParaRPr lang="ru-RU"/>
        </a:p>
      </dgm:t>
    </dgm:pt>
    <dgm:pt modelId="{3798FD09-F7D2-4373-9E77-AC35A6C247A6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Кот смело пошагает вперёд и сделает 10 раз по 10 шагов — всего 100 шагов. Снова щёлкните по флажку — Кот опять сделает 100 шагов. 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A59A5F-2134-495B-A32F-B6585BACB076}" type="parTrans" cxnId="{1712B8F5-D0A4-4071-ABFA-6775BE989F23}">
      <dgm:prSet/>
      <dgm:spPr/>
      <dgm:t>
        <a:bodyPr/>
        <a:lstStyle/>
        <a:p>
          <a:endParaRPr lang="ru-RU"/>
        </a:p>
      </dgm:t>
    </dgm:pt>
    <dgm:pt modelId="{DFD237E0-380D-45AF-9A09-8E2BDD68A5C5}" type="sibTrans" cxnId="{1712B8F5-D0A4-4071-ABFA-6775BE989F23}">
      <dgm:prSet/>
      <dgm:spPr/>
      <dgm:t>
        <a:bodyPr/>
        <a:lstStyle/>
        <a:p>
          <a:endParaRPr lang="ru-RU"/>
        </a:p>
      </dgm:t>
    </dgm:pt>
    <dgm:pt modelId="{9035ACE6-0CB3-4193-B822-EDD01BC23722}" type="pres">
      <dgm:prSet presAssocID="{2366506E-838B-4C0B-B0B9-7B79C1DDE05B}" presName="linearFlow" presStyleCnt="0">
        <dgm:presLayoutVars>
          <dgm:resizeHandles val="exact"/>
        </dgm:presLayoutVars>
      </dgm:prSet>
      <dgm:spPr/>
    </dgm:pt>
    <dgm:pt modelId="{7ECD7B66-AC40-4BAA-BA48-4249635F08D6}" type="pres">
      <dgm:prSet presAssocID="{1B895CA3-CAB8-4A0A-BCC4-BFE768B25C84}" presName="node" presStyleLbl="node1" presStyleIdx="0" presStyleCnt="2" custScaleX="120751" custLinFactNeighborX="3290" custLinFactNeighborY="-2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D12D61-AEB1-4699-8D07-B7A9AD1EA080}" type="pres">
      <dgm:prSet presAssocID="{ABF96F4C-82FD-4A23-AF67-78968B777C97}" presName="sibTrans" presStyleLbl="sibTrans2D1" presStyleIdx="0" presStyleCnt="1" custAng="21413758"/>
      <dgm:spPr/>
    </dgm:pt>
    <dgm:pt modelId="{CCEA55A4-1E7B-49BB-9D49-FC6CD24A900F}" type="pres">
      <dgm:prSet presAssocID="{ABF96F4C-82FD-4A23-AF67-78968B777C97}" presName="connectorText" presStyleLbl="sibTrans2D1" presStyleIdx="0" presStyleCnt="1"/>
      <dgm:spPr/>
    </dgm:pt>
    <dgm:pt modelId="{5C72E9C3-685B-4D4C-8325-C1715C189F37}" type="pres">
      <dgm:prSet presAssocID="{3798FD09-F7D2-4373-9E77-AC35A6C247A6}" presName="node" presStyleLbl="node1" presStyleIdx="1" presStyleCnt="2" custScaleX="126189" custScaleY="223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977795-750A-4DE5-898F-115602855ED8}" type="presOf" srcId="{1B895CA3-CAB8-4A0A-BCC4-BFE768B25C84}" destId="{7ECD7B66-AC40-4BAA-BA48-4249635F08D6}" srcOrd="0" destOrd="0" presId="urn:microsoft.com/office/officeart/2005/8/layout/process2"/>
    <dgm:cxn modelId="{1712B8F5-D0A4-4071-ABFA-6775BE989F23}" srcId="{2366506E-838B-4C0B-B0B9-7B79C1DDE05B}" destId="{3798FD09-F7D2-4373-9E77-AC35A6C247A6}" srcOrd="1" destOrd="0" parTransId="{F5A59A5F-2134-495B-A32F-B6585BACB076}" sibTransId="{DFD237E0-380D-45AF-9A09-8E2BDD68A5C5}"/>
    <dgm:cxn modelId="{6EE7A243-D457-4BB2-870B-8C59BB03D781}" type="presOf" srcId="{ABF96F4C-82FD-4A23-AF67-78968B777C97}" destId="{D2D12D61-AEB1-4699-8D07-B7A9AD1EA080}" srcOrd="0" destOrd="0" presId="urn:microsoft.com/office/officeart/2005/8/layout/process2"/>
    <dgm:cxn modelId="{69190975-8580-4D6D-A570-1CAD07FECE42}" type="presOf" srcId="{ABF96F4C-82FD-4A23-AF67-78968B777C97}" destId="{CCEA55A4-1E7B-49BB-9D49-FC6CD24A900F}" srcOrd="1" destOrd="0" presId="urn:microsoft.com/office/officeart/2005/8/layout/process2"/>
    <dgm:cxn modelId="{A6549A24-0B52-4311-A994-7B4ECC53B963}" type="presOf" srcId="{2366506E-838B-4C0B-B0B9-7B79C1DDE05B}" destId="{9035ACE6-0CB3-4193-B822-EDD01BC23722}" srcOrd="0" destOrd="0" presId="urn:microsoft.com/office/officeart/2005/8/layout/process2"/>
    <dgm:cxn modelId="{494D987B-162B-445F-90A1-2D30E3BC6B83}" type="presOf" srcId="{3798FD09-F7D2-4373-9E77-AC35A6C247A6}" destId="{5C72E9C3-685B-4D4C-8325-C1715C189F37}" srcOrd="0" destOrd="0" presId="urn:microsoft.com/office/officeart/2005/8/layout/process2"/>
    <dgm:cxn modelId="{82B06658-9902-4108-AE63-C6CDB3EA2B37}" srcId="{2366506E-838B-4C0B-B0B9-7B79C1DDE05B}" destId="{1B895CA3-CAB8-4A0A-BCC4-BFE768B25C84}" srcOrd="0" destOrd="0" parTransId="{209A0C65-1EDA-4898-834E-600A721297C0}" sibTransId="{ABF96F4C-82FD-4A23-AF67-78968B777C97}"/>
    <dgm:cxn modelId="{8E33B532-437E-472A-98B9-87787991FEAD}" type="presParOf" srcId="{9035ACE6-0CB3-4193-B822-EDD01BC23722}" destId="{7ECD7B66-AC40-4BAA-BA48-4249635F08D6}" srcOrd="0" destOrd="0" presId="urn:microsoft.com/office/officeart/2005/8/layout/process2"/>
    <dgm:cxn modelId="{39A97547-09CA-4AD7-9D48-E166700311A9}" type="presParOf" srcId="{9035ACE6-0CB3-4193-B822-EDD01BC23722}" destId="{D2D12D61-AEB1-4699-8D07-B7A9AD1EA080}" srcOrd="1" destOrd="0" presId="urn:microsoft.com/office/officeart/2005/8/layout/process2"/>
    <dgm:cxn modelId="{F760A2FC-F94C-4B64-A079-382B721257D0}" type="presParOf" srcId="{D2D12D61-AEB1-4699-8D07-B7A9AD1EA080}" destId="{CCEA55A4-1E7B-49BB-9D49-FC6CD24A900F}" srcOrd="0" destOrd="0" presId="urn:microsoft.com/office/officeart/2005/8/layout/process2"/>
    <dgm:cxn modelId="{0E7EEF77-7E87-49D7-AFBC-BA875D9AAAE5}" type="presParOf" srcId="{9035ACE6-0CB3-4193-B822-EDD01BC23722}" destId="{5C72E9C3-685B-4D4C-8325-C1715C189F37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66506E-838B-4C0B-B0B9-7B79C1DDE05B}" type="doc">
      <dgm:prSet loTypeId="urn:microsoft.com/office/officeart/2005/8/layout/process2" loCatId="process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798FD09-F7D2-4373-9E77-AC35A6C247A6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Вводите разные значения в блок идти и в блок повторить и посмотрите, что получится.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вводите в блок повторить значения больше 1000!</a:t>
          </a:r>
          <a:endParaRPr lang="ru-RU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A59A5F-2134-495B-A32F-B6585BACB076}" type="parTrans" cxnId="{1712B8F5-D0A4-4071-ABFA-6775BE989F23}">
      <dgm:prSet/>
      <dgm:spPr/>
      <dgm:t>
        <a:bodyPr/>
        <a:lstStyle/>
        <a:p>
          <a:endParaRPr lang="ru-RU"/>
        </a:p>
      </dgm:t>
    </dgm:pt>
    <dgm:pt modelId="{DFD237E0-380D-45AF-9A09-8E2BDD68A5C5}" type="sibTrans" cxnId="{1712B8F5-D0A4-4071-ABFA-6775BE989F23}">
      <dgm:prSet/>
      <dgm:spPr/>
      <dgm:t>
        <a:bodyPr/>
        <a:lstStyle/>
        <a:p>
          <a:endParaRPr lang="ru-RU"/>
        </a:p>
      </dgm:t>
    </dgm:pt>
    <dgm:pt modelId="{9035ACE6-0CB3-4193-B822-EDD01BC23722}" type="pres">
      <dgm:prSet presAssocID="{2366506E-838B-4C0B-B0B9-7B79C1DDE05B}" presName="linearFlow" presStyleCnt="0">
        <dgm:presLayoutVars>
          <dgm:resizeHandles val="exact"/>
        </dgm:presLayoutVars>
      </dgm:prSet>
      <dgm:spPr/>
    </dgm:pt>
    <dgm:pt modelId="{5C72E9C3-685B-4D4C-8325-C1715C189F37}" type="pres">
      <dgm:prSet presAssocID="{3798FD09-F7D2-4373-9E77-AC35A6C247A6}" presName="node" presStyleLbl="node1" presStyleIdx="0" presStyleCnt="1" custScaleX="126189" custScaleY="223451" custLinFactNeighborX="691" custLinFactNeighborY="-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512719-4432-40A8-8784-7543CE3C90E5}" type="presOf" srcId="{2366506E-838B-4C0B-B0B9-7B79C1DDE05B}" destId="{9035ACE6-0CB3-4193-B822-EDD01BC23722}" srcOrd="0" destOrd="0" presId="urn:microsoft.com/office/officeart/2005/8/layout/process2"/>
    <dgm:cxn modelId="{1712B8F5-D0A4-4071-ABFA-6775BE989F23}" srcId="{2366506E-838B-4C0B-B0B9-7B79C1DDE05B}" destId="{3798FD09-F7D2-4373-9E77-AC35A6C247A6}" srcOrd="0" destOrd="0" parTransId="{F5A59A5F-2134-495B-A32F-B6585BACB076}" sibTransId="{DFD237E0-380D-45AF-9A09-8E2BDD68A5C5}"/>
    <dgm:cxn modelId="{FB4BEBA9-5E59-410F-BA80-04D0519B0C0B}" type="presOf" srcId="{3798FD09-F7D2-4373-9E77-AC35A6C247A6}" destId="{5C72E9C3-685B-4D4C-8325-C1715C189F37}" srcOrd="0" destOrd="0" presId="urn:microsoft.com/office/officeart/2005/8/layout/process2"/>
    <dgm:cxn modelId="{908AC96A-3FF1-406C-9169-5A4D31893D81}" type="presParOf" srcId="{9035ACE6-0CB3-4193-B822-EDD01BC23722}" destId="{5C72E9C3-685B-4D4C-8325-C1715C189F37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CD7B66-AC40-4BAA-BA48-4249635F08D6}">
      <dsp:nvSpPr>
        <dsp:cNvPr id="0" name=""/>
        <dsp:cNvSpPr/>
      </dsp:nvSpPr>
      <dsp:spPr>
        <a:xfrm>
          <a:off x="0" y="0"/>
          <a:ext cx="6843712" cy="15780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Цикл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- это управляющая конструкция для организации многократного выполнения шагов алгоритма. </a:t>
          </a:r>
          <a:endParaRPr lang="ru-RU" sz="2800" kern="1200" dirty="0"/>
        </a:p>
      </dsp:txBody>
      <dsp:txXfrm>
        <a:off x="46218" y="46218"/>
        <a:ext cx="6751276" cy="1485578"/>
      </dsp:txXfrm>
    </dsp:sp>
    <dsp:sp modelId="{D2D12D61-AEB1-4699-8D07-B7A9AD1EA080}">
      <dsp:nvSpPr>
        <dsp:cNvPr id="0" name=""/>
        <dsp:cNvSpPr/>
      </dsp:nvSpPr>
      <dsp:spPr>
        <a:xfrm rot="5400000">
          <a:off x="3125978" y="1617465"/>
          <a:ext cx="591755" cy="71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-5400000">
        <a:off x="3208824" y="1676640"/>
        <a:ext cx="426064" cy="414229"/>
      </dsp:txXfrm>
    </dsp:sp>
    <dsp:sp modelId="{2AFF8D00-BBB7-443B-80C0-D7EAB656496B}">
      <dsp:nvSpPr>
        <dsp:cNvPr id="0" name=""/>
        <dsp:cNvSpPr/>
      </dsp:nvSpPr>
      <dsp:spPr>
        <a:xfrm>
          <a:off x="0" y="2367022"/>
          <a:ext cx="6843712" cy="15780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Последовательность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повторяющихся шагов называют 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телом цикла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 </a:t>
          </a:r>
          <a:endParaRPr lang="en-US" sz="28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18" y="2413240"/>
        <a:ext cx="6751276" cy="1485578"/>
      </dsp:txXfrm>
    </dsp:sp>
    <dsp:sp modelId="{AC0E8622-351F-43DB-855D-BF1E03BEBB03}">
      <dsp:nvSpPr>
        <dsp:cNvPr id="0" name=""/>
        <dsp:cNvSpPr/>
      </dsp:nvSpPr>
      <dsp:spPr>
        <a:xfrm rot="5400000">
          <a:off x="3125978" y="3984487"/>
          <a:ext cx="591755" cy="710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-5400000">
        <a:off x="3208824" y="4043662"/>
        <a:ext cx="426064" cy="414229"/>
      </dsp:txXfrm>
    </dsp:sp>
    <dsp:sp modelId="{E9543BEB-8D5C-4E5B-9E3B-3DCA03888077}">
      <dsp:nvSpPr>
        <dsp:cNvPr id="0" name=""/>
        <dsp:cNvSpPr/>
      </dsp:nvSpPr>
      <dsp:spPr>
        <a:xfrm>
          <a:off x="0" y="4734044"/>
          <a:ext cx="6843712" cy="15780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Scratch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можно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реализовать 4 вида циклов: безусловный, со счетчиком,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 предусловием и с постусловием.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218" y="4780262"/>
        <a:ext cx="6751276" cy="1485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CD7B66-AC40-4BAA-BA48-4249635F08D6}">
      <dsp:nvSpPr>
        <dsp:cNvPr id="0" name=""/>
        <dsp:cNvSpPr/>
      </dsp:nvSpPr>
      <dsp:spPr>
        <a:xfrm>
          <a:off x="1130939" y="58081"/>
          <a:ext cx="3224521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Создайте для Кота вот такой скрипт</a:t>
          </a:r>
          <a:endParaRPr lang="ru-RU" sz="2800" kern="1200" dirty="0"/>
        </a:p>
      </dsp:txBody>
      <dsp:txXfrm>
        <a:off x="1168567" y="95709"/>
        <a:ext cx="3149265" cy="1209458"/>
      </dsp:txXfrm>
    </dsp:sp>
    <dsp:sp modelId="{D2D12D61-AEB1-4699-8D07-B7A9AD1EA080}">
      <dsp:nvSpPr>
        <dsp:cNvPr id="0" name=""/>
        <dsp:cNvSpPr/>
      </dsp:nvSpPr>
      <dsp:spPr>
        <a:xfrm rot="5306563">
          <a:off x="2524096" y="1345873"/>
          <a:ext cx="438206" cy="5781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2567977" y="1415854"/>
        <a:ext cx="346873" cy="306744"/>
      </dsp:txXfrm>
    </dsp:sp>
    <dsp:sp modelId="{5C72E9C3-685B-4D4C-8325-C1715C189F37}">
      <dsp:nvSpPr>
        <dsp:cNvPr id="0" name=""/>
        <dsp:cNvSpPr/>
      </dsp:nvSpPr>
      <dsp:spPr>
        <a:xfrm>
          <a:off x="1189498" y="1927071"/>
          <a:ext cx="3107403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Щёлкните по зелёному флажку </a:t>
          </a:r>
          <a:endParaRPr lang="ru-RU" sz="2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7126" y="1964699"/>
        <a:ext cx="3032147" cy="1209458"/>
      </dsp:txXfrm>
    </dsp:sp>
    <dsp:sp modelId="{599C1004-F08C-4705-A69C-3CD128E9EFAD}">
      <dsp:nvSpPr>
        <dsp:cNvPr id="0" name=""/>
        <dsp:cNvSpPr/>
      </dsp:nvSpPr>
      <dsp:spPr>
        <a:xfrm rot="5400000">
          <a:off x="2502316" y="3243904"/>
          <a:ext cx="481767" cy="5781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-5400000">
        <a:off x="2569763" y="3292081"/>
        <a:ext cx="346873" cy="337237"/>
      </dsp:txXfrm>
    </dsp:sp>
    <dsp:sp modelId="{2976383A-7767-4985-8D2A-2E7CB339368B}">
      <dsp:nvSpPr>
        <dsp:cNvPr id="0" name=""/>
        <dsp:cNvSpPr/>
      </dsp:nvSpPr>
      <dsp:spPr>
        <a:xfrm>
          <a:off x="1189498" y="3854143"/>
          <a:ext cx="3107403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Теперь Кота ничто не остановит! 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27126" y="3891771"/>
        <a:ext cx="3032147" cy="12094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CD7B66-AC40-4BAA-BA48-4249635F08D6}">
      <dsp:nvSpPr>
        <dsp:cNvPr id="0" name=""/>
        <dsp:cNvSpPr/>
      </dsp:nvSpPr>
      <dsp:spPr>
        <a:xfrm>
          <a:off x="826528" y="82690"/>
          <a:ext cx="3793777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Изменим предыдущий скрипт кота</a:t>
          </a:r>
          <a:endParaRPr lang="ru-RU" sz="2800" kern="1200" dirty="0"/>
        </a:p>
      </dsp:txBody>
      <dsp:txXfrm>
        <a:off x="864156" y="120318"/>
        <a:ext cx="3718521" cy="1209458"/>
      </dsp:txXfrm>
    </dsp:sp>
    <dsp:sp modelId="{D2D12D61-AEB1-4699-8D07-B7A9AD1EA080}">
      <dsp:nvSpPr>
        <dsp:cNvPr id="0" name=""/>
        <dsp:cNvSpPr/>
      </dsp:nvSpPr>
      <dsp:spPr>
        <a:xfrm rot="5176885">
          <a:off x="2523421" y="1358177"/>
          <a:ext cx="419774" cy="5781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555788" y="1437483"/>
        <a:ext cx="346873" cy="293842"/>
      </dsp:txXfrm>
    </dsp:sp>
    <dsp:sp modelId="{5C72E9C3-685B-4D4C-8325-C1715C189F37}">
      <dsp:nvSpPr>
        <dsp:cNvPr id="0" name=""/>
        <dsp:cNvSpPr/>
      </dsp:nvSpPr>
      <dsp:spPr>
        <a:xfrm>
          <a:off x="880363" y="1927071"/>
          <a:ext cx="3725672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Щёлкните по зелёному флажку</a:t>
          </a:r>
          <a:endParaRPr lang="ru-RU" sz="2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7991" y="1964699"/>
        <a:ext cx="3650416" cy="1209458"/>
      </dsp:txXfrm>
    </dsp:sp>
    <dsp:sp modelId="{599C1004-F08C-4705-A69C-3CD128E9EFAD}">
      <dsp:nvSpPr>
        <dsp:cNvPr id="0" name=""/>
        <dsp:cNvSpPr/>
      </dsp:nvSpPr>
      <dsp:spPr>
        <a:xfrm rot="5400000">
          <a:off x="2502316" y="3243904"/>
          <a:ext cx="481767" cy="5781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2569763" y="3292081"/>
        <a:ext cx="346873" cy="337237"/>
      </dsp:txXfrm>
    </dsp:sp>
    <dsp:sp modelId="{2976383A-7767-4985-8D2A-2E7CB339368B}">
      <dsp:nvSpPr>
        <dsp:cNvPr id="0" name=""/>
        <dsp:cNvSpPr/>
      </dsp:nvSpPr>
      <dsp:spPr>
        <a:xfrm>
          <a:off x="880363" y="3854143"/>
          <a:ext cx="3725672" cy="12847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Скажите в чем разница с предыдущей программой?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7991" y="3891771"/>
        <a:ext cx="3650416" cy="12094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CD7B66-AC40-4BAA-BA48-4249635F08D6}">
      <dsp:nvSpPr>
        <dsp:cNvPr id="0" name=""/>
        <dsp:cNvSpPr/>
      </dsp:nvSpPr>
      <dsp:spPr>
        <a:xfrm>
          <a:off x="1114424" y="0"/>
          <a:ext cx="3445292" cy="13750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Блок повторить выполнит своё содержимое 10 раз. </a:t>
          </a:r>
          <a:endParaRPr lang="ru-RU" sz="2400" kern="1200" dirty="0"/>
        </a:p>
      </dsp:txBody>
      <dsp:txXfrm>
        <a:off x="1154698" y="40274"/>
        <a:ext cx="3364744" cy="1294497"/>
      </dsp:txXfrm>
    </dsp:sp>
    <dsp:sp modelId="{D2D12D61-AEB1-4699-8D07-B7A9AD1EA080}">
      <dsp:nvSpPr>
        <dsp:cNvPr id="0" name=""/>
        <dsp:cNvSpPr/>
      </dsp:nvSpPr>
      <dsp:spPr>
        <a:xfrm rot="5324493">
          <a:off x="2545154" y="1410355"/>
          <a:ext cx="517311" cy="6187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-5400000">
        <a:off x="2616474" y="1461103"/>
        <a:ext cx="371262" cy="362118"/>
      </dsp:txXfrm>
    </dsp:sp>
    <dsp:sp modelId="{5C72E9C3-685B-4D4C-8325-C1715C189F37}">
      <dsp:nvSpPr>
        <dsp:cNvPr id="0" name=""/>
        <dsp:cNvSpPr/>
      </dsp:nvSpPr>
      <dsp:spPr>
        <a:xfrm>
          <a:off x="942974" y="2064436"/>
          <a:ext cx="3600450" cy="30725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Кот смело пошагает вперёд и сделает 10 раз по 10 шагов — всего 100 шагов. Снова щёлкните по флажку — Кот опять сделает 100 шагов. </a:t>
          </a:r>
          <a:endParaRPr lang="ru-RU" sz="27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32966" y="2154428"/>
        <a:ext cx="3420466" cy="28925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2E9C3-685B-4D4C-8325-C1715C189F37}">
      <dsp:nvSpPr>
        <dsp:cNvPr id="0" name=""/>
        <dsp:cNvSpPr/>
      </dsp:nvSpPr>
      <dsp:spPr>
        <a:xfrm>
          <a:off x="18560" y="0"/>
          <a:ext cx="4753465" cy="46762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Вводите разные значения в блок идти и в блок повторить и посмотрите, что получится. 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вводите в блок повторить значения больше 1000!</a:t>
          </a:r>
          <a:endParaRPr lang="ru-RU" sz="3500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5523" y="136963"/>
        <a:ext cx="4479539" cy="4402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85DC7A-D551-496E-9B2B-5956F0898AB8}" type="datetimeFigureOut">
              <a:rPr lang="ru-RU" smtClean="0"/>
              <a:t>22.03.2020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3F92C-07D9-460D-BDD8-0F4D42B10E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31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3F92C-07D9-460D-BDD8-0F4D42B10E8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335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831C6-032C-4A7F-9B92-D6AB83EBA2E4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09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8213A-BA35-458E-A4DE-A7E8E7B6B01E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640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0A4F1-E6EB-40C5-A685-942098942113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76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CF243-6E72-441A-9E32-1118A15BC8DF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047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91FC6-C1DD-42F9-91CF-E037556D720C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95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5B67E-8453-4866-B97C-1D3364B76AD7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269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1EB3D-6633-4263-A7EF-81800B603515}" type="datetime1">
              <a:rPr lang="ru-RU" smtClean="0"/>
              <a:t>22.03.2020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088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6A7E7-4B58-4DDA-8F0C-5D0CA9DC86EF}" type="datetime1">
              <a:rPr lang="ru-RU" smtClean="0"/>
              <a:t>22.03.2020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3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87A67-D139-47AB-9540-6BB1434176DC}" type="datetime1">
              <a:rPr lang="ru-RU" smtClean="0"/>
              <a:t>22.03.2020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68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B7CDC-A82E-4ABC-9B21-C26D8125933F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21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67D04-0B61-4438-8224-57032BFD906E}" type="datetime1">
              <a:rPr lang="ru-RU" smtClean="0"/>
              <a:t>22.03.2020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412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14303E1-EED0-4998-A786-398C3ADAC57D}" type="datetime1">
              <a:rPr lang="ru-RU" smtClean="0"/>
              <a:t>22.03.2020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94B71-37C7-4D81-A4D4-4B6DC4573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-1" t="-447" r="714" b="5163"/>
          <a:stretch/>
        </p:blipFill>
        <p:spPr>
          <a:xfrm>
            <a:off x="43543" y="0"/>
            <a:ext cx="121049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1715" y="652917"/>
            <a:ext cx="9506857" cy="23876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2"/>
                </a:solidFill>
              </a:rPr>
              <a:t>Знакомство с циклами с помощью </a:t>
            </a:r>
            <a:r>
              <a:rPr lang="en-US" sz="7200" b="1" dirty="0" smtClean="0">
                <a:solidFill>
                  <a:schemeClr val="accent2"/>
                </a:solidFill>
              </a:rPr>
              <a:t>Scratch</a:t>
            </a:r>
            <a:endParaRPr lang="ru-RU" sz="7200" b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4514" y="3293496"/>
            <a:ext cx="6334125" cy="1655762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предыдущих занятиях для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спрайтами вам приходилось постоянно нажимать клавиши. Это не всегда удобно. Для автоматического выполнения действий в Scratch есть очень важный светло-коричневый блок повторить. Он позволяет повторить одно действие несколько раз подряд. Давайте попробуем.</a:t>
            </a:r>
          </a:p>
          <a:p>
            <a:pPr algn="just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7384" y="6054517"/>
            <a:ext cx="6241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12</a:t>
            </a:r>
          </a:p>
          <a:p>
            <a:pPr algn="just"/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программирования в </a:t>
            </a:r>
            <a:r>
              <a:rPr lang="en-US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Scratch</a:t>
            </a:r>
            <a:r>
              <a:rPr lang="ru-RU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1-4 классов</a:t>
            </a:r>
          </a:p>
          <a:p>
            <a:pPr algn="just"/>
            <a:r>
              <a:rPr lang="ru-RU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Минина Екатерина Игоревна</a:t>
            </a:r>
            <a:endParaRPr lang="ru-RU" sz="1400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62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10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4300" y="1193532"/>
            <a:ext cx="60864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для Рыбки скрипт с бесконечным циклом</a:t>
            </a:r>
          </a:p>
          <a:p>
            <a:pPr algn="just"/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Добавьте фон сцены проекта, соответствующий персонажу</a:t>
            </a:r>
          </a:p>
          <a:p>
            <a:pPr algn="just">
              <a:buClr>
                <a:schemeClr val="accent2"/>
              </a:buClr>
            </a:pP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так, чтобы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изменяла костюм с задержкой 0.1 сек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3672" t="86893" r="743" b="5603"/>
          <a:stretch/>
        </p:blipFill>
        <p:spPr>
          <a:xfrm>
            <a:off x="6555590" y="237523"/>
            <a:ext cx="4074310" cy="1102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-1" t="19986" r="73985" b="56878"/>
          <a:stretch/>
        </p:blipFill>
        <p:spPr>
          <a:xfrm>
            <a:off x="6555590" y="1367983"/>
            <a:ext cx="5436477" cy="27182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24023" t="46040" r="53946" b="29990"/>
          <a:stretch/>
        </p:blipFill>
        <p:spPr>
          <a:xfrm>
            <a:off x="1657350" y="4244833"/>
            <a:ext cx="4271962" cy="261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6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11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14300" y="1193532"/>
            <a:ext cx="570071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Поэкспериментируйте с временем задержки. Вводите числа с точкой: 10, 0.2, 0.5, 0.01, 0.02, 0.05 и проанализируйте результат. Введите ноль. Введите отрицательное число, но будьте осторожны, не улетите в прошлое! </a:t>
            </a:r>
          </a:p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Добавьте еще 1 персонажа и запрограммируйте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031" t="14983" r="29336" b="6437"/>
          <a:stretch/>
        </p:blipFill>
        <p:spPr>
          <a:xfrm>
            <a:off x="6262687" y="331459"/>
            <a:ext cx="5929313" cy="538638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7243763" y="3100470"/>
            <a:ext cx="985837" cy="8572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94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990634" cy="92779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96" y="834073"/>
            <a:ext cx="5041324" cy="10287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такое цикл?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12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4086225" y="370009"/>
            <a:ext cx="7996020" cy="1023436"/>
            <a:chOff x="0" y="-69508"/>
            <a:chExt cx="6843712" cy="164752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0"/>
              <a:ext cx="6843712" cy="1578014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217007" y="-69508"/>
              <a:ext cx="6484613" cy="14855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just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Цикл</a:t>
              </a:r>
              <a:r>
                <a:rPr lang="ru-RU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ru-RU" sz="36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многократного </a:t>
              </a:r>
              <a:r>
                <a:rPr lang="ru-RU" sz="36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выполнения шагов алгоритма. </a:t>
              </a:r>
              <a:endParaRPr lang="ru-RU" sz="3600" kern="1200" dirty="0"/>
            </a:p>
          </p:txBody>
        </p:sp>
      </p:grpSp>
      <p:sp>
        <p:nvSpPr>
          <p:cNvPr id="9" name="Объект 2"/>
          <p:cNvSpPr txBox="1">
            <a:spLocks/>
          </p:cNvSpPr>
          <p:nvPr/>
        </p:nvSpPr>
        <p:spPr>
          <a:xfrm>
            <a:off x="-38012" y="1409792"/>
            <a:ext cx="6377204" cy="27563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Блоки каких циклов используются в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скретч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-проектах чаще всего? Как вы думаете, почему это так?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/>
          <a:srcRect l="41888" t="36035" r="42087" b="43330"/>
          <a:stretch/>
        </p:blipFill>
        <p:spPr>
          <a:xfrm>
            <a:off x="9251897" y="1393445"/>
            <a:ext cx="2143079" cy="155147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596" y="3022521"/>
            <a:ext cx="11371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цикл упрощает в создании программы?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25547" t="36035" r="58541" b="43330"/>
          <a:stretch/>
        </p:blipFill>
        <p:spPr>
          <a:xfrm>
            <a:off x="6339192" y="1421485"/>
            <a:ext cx="2278335" cy="1661165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-38012" y="3323771"/>
            <a:ext cx="12331612" cy="3497807"/>
            <a:chOff x="-38012" y="3040960"/>
            <a:chExt cx="12331612" cy="3678747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3"/>
            <a:srcRect l="28944" t="23599" r="22071" b="44164"/>
            <a:stretch/>
          </p:blipFill>
          <p:spPr>
            <a:xfrm>
              <a:off x="2843889" y="3325517"/>
              <a:ext cx="7565947" cy="3394190"/>
            </a:xfrm>
            <a:prstGeom prst="rect">
              <a:avLst/>
            </a:prstGeom>
          </p:spPr>
        </p:pic>
        <p:sp>
          <p:nvSpPr>
            <p:cNvPr id="17" name="Выноска-облако 16"/>
            <p:cNvSpPr/>
            <p:nvPr/>
          </p:nvSpPr>
          <p:spPr>
            <a:xfrm>
              <a:off x="9519092" y="3040960"/>
              <a:ext cx="2774508" cy="1375428"/>
            </a:xfrm>
            <a:prstGeom prst="cloudCallout">
              <a:avLst>
                <a:gd name="adj1" fmla="val -76139"/>
                <a:gd name="adj2" fmla="val 34008"/>
              </a:avLst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приходилось постоянно нажимать клавиши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Выноска-облако 17"/>
            <p:cNvSpPr/>
            <p:nvPr/>
          </p:nvSpPr>
          <p:spPr>
            <a:xfrm flipH="1">
              <a:off x="-38012" y="3417280"/>
              <a:ext cx="2881901" cy="1238099"/>
            </a:xfrm>
            <a:prstGeom prst="cloudCallout">
              <a:avLst>
                <a:gd name="adj1" fmla="val -51689"/>
                <a:gd name="adj2" fmla="val 91088"/>
              </a:avLst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автоматическое выполнение действий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9496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0397" r="84531" b="37494"/>
          <a:stretch/>
        </p:blipFill>
        <p:spPr>
          <a:xfrm>
            <a:off x="8186737" y="251778"/>
            <a:ext cx="3332767" cy="6312059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369552296"/>
              </p:ext>
            </p:extLst>
          </p:nvPr>
        </p:nvGraphicFramePr>
        <p:xfrm>
          <a:off x="385763" y="251778"/>
          <a:ext cx="6843712" cy="631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759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688"/>
            <a:ext cx="10515600" cy="1325562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Безусловный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227" y="1691322"/>
            <a:ext cx="5312786" cy="4351337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36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Тело </a:t>
            </a:r>
            <a:r>
              <a:rPr lang="ru-RU" sz="36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такого цикла выполняется до тех пор, пока активен скрипт, частью которого он является. </a:t>
            </a:r>
            <a:endParaRPr lang="en-US" sz="3600" b="1" i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3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циклы называются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безусловными или бесконечными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Scratch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специальная конструкция для создания бесконечных циклов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sz="3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5547" t="36035" r="58541" b="43330"/>
          <a:stretch/>
        </p:blipFill>
        <p:spPr>
          <a:xfrm>
            <a:off x="5974339" y="985679"/>
            <a:ext cx="5993331" cy="4369818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56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3303"/>
            <a:ext cx="10515600" cy="132556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Пример. Безусловный или бесконечный цикл</a:t>
            </a:r>
            <a:endParaRPr lang="ru-RU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4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8125" t="27490" r="37657" b="25821"/>
          <a:stretch/>
        </p:blipFill>
        <p:spPr>
          <a:xfrm>
            <a:off x="4457701" y="735646"/>
            <a:ext cx="7562850" cy="5801639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77813159"/>
              </p:ext>
            </p:extLst>
          </p:nvPr>
        </p:nvGraphicFramePr>
        <p:xfrm>
          <a:off x="-428624" y="1340343"/>
          <a:ext cx="5486400" cy="5138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1192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 со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счетчиком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5127" y="1691322"/>
            <a:ext cx="4541260" cy="1623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организует повтор тела цикла указанное число раз.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888" t="36035" r="42087" b="43330"/>
          <a:stretch/>
        </p:blipFill>
        <p:spPr>
          <a:xfrm>
            <a:off x="5903336" y="1423035"/>
            <a:ext cx="6288664" cy="455264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015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Пример. Цикл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счетчиком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43156916"/>
              </p:ext>
            </p:extLst>
          </p:nvPr>
        </p:nvGraphicFramePr>
        <p:xfrm>
          <a:off x="-428624" y="1340343"/>
          <a:ext cx="5486400" cy="5138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28242" t="27280" r="37656" b="24362"/>
          <a:stretch/>
        </p:blipFill>
        <p:spPr>
          <a:xfrm>
            <a:off x="5057776" y="1214439"/>
            <a:ext cx="7010182" cy="55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2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Пример. Цикл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счетчиком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7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38024350"/>
              </p:ext>
            </p:extLst>
          </p:nvPr>
        </p:nvGraphicFramePr>
        <p:xfrm>
          <a:off x="-428624" y="1340343"/>
          <a:ext cx="5486400" cy="5138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28242" t="27280" r="37656" b="24362"/>
          <a:stretch/>
        </p:blipFill>
        <p:spPr>
          <a:xfrm>
            <a:off x="5057776" y="1214439"/>
            <a:ext cx="7010182" cy="55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0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Эксперимент. Цикл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счетчиком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8</a:t>
            </a:fld>
            <a:endParaRPr lang="ru-RU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63308916"/>
              </p:ext>
            </p:extLst>
          </p:nvPr>
        </p:nvGraphicFramePr>
        <p:xfrm>
          <a:off x="285750" y="1800225"/>
          <a:ext cx="4772026" cy="4678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l="23437" t="18109" r="27109" b="12899"/>
          <a:stretch/>
        </p:blipFill>
        <p:spPr>
          <a:xfrm>
            <a:off x="5257800" y="1408114"/>
            <a:ext cx="6774135" cy="5313361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786563" y="3343275"/>
            <a:ext cx="985837" cy="79643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293644" y="4185868"/>
            <a:ext cx="985837" cy="79643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86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781"/>
            <a:ext cx="10515600" cy="13255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94B71-37C7-4D81-A4D4-4B6DC4573854}" type="slidenum">
              <a:rPr lang="ru-RU" smtClean="0"/>
              <a:t>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85738" y="1047955"/>
            <a:ext cx="11744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сделаем небольшой проект с применением блока всегда.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779319"/>
            <a:ext cx="3057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Создайте новый проект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17" t="2894" r="74453" b="81450"/>
          <a:stretch/>
        </p:blipFill>
        <p:spPr>
          <a:xfrm>
            <a:off x="2607469" y="1794904"/>
            <a:ext cx="3864770" cy="13378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76992" t="82099" r="6836" b="5603"/>
          <a:stretch/>
        </p:blipFill>
        <p:spPr>
          <a:xfrm>
            <a:off x="8866161" y="1717189"/>
            <a:ext cx="3070276" cy="13126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672263" y="1925196"/>
            <a:ext cx="3057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Добавьте персонажа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1288" t="3728" r="47852" b="53752"/>
          <a:stretch/>
        </p:blipFill>
        <p:spPr>
          <a:xfrm>
            <a:off x="5729288" y="3168308"/>
            <a:ext cx="6200775" cy="2914651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10020299" y="4100631"/>
            <a:ext cx="2171701" cy="214822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-1" y="3562023"/>
            <a:ext cx="54673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Кота удалите одним из знакомых вам способов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l="81680" t="52084" r="11523" b="36661"/>
          <a:stretch/>
        </p:blipFill>
        <p:spPr>
          <a:xfrm>
            <a:off x="2828925" y="4619734"/>
            <a:ext cx="2257425" cy="2101741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4155279" y="4853805"/>
            <a:ext cx="502446" cy="50058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21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Другая 3">
      <a:dk1>
        <a:srgbClr val="000000"/>
      </a:dk1>
      <a:lt1>
        <a:sysClr val="window" lastClr="FFFFFF"/>
      </a:lt1>
      <a:dk2>
        <a:srgbClr val="FADCC8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Природа</Template>
  <TotalTime>134</TotalTime>
  <Words>389</Words>
  <Application>Microsoft Office PowerPoint</Application>
  <PresentationFormat>Широкоэкранный</PresentationFormat>
  <Paragraphs>61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 2</vt:lpstr>
      <vt:lpstr>HDOfficeLightV0</vt:lpstr>
      <vt:lpstr>Знакомство с циклами с помощью Scratch</vt:lpstr>
      <vt:lpstr>Презентация PowerPoint</vt:lpstr>
      <vt:lpstr>Безусловный цикл</vt:lpstr>
      <vt:lpstr>Пример. Безусловный или бесконечный цикл</vt:lpstr>
      <vt:lpstr>Цикл со счетчиком</vt:lpstr>
      <vt:lpstr>Пример. Цикл со счетчиком</vt:lpstr>
      <vt:lpstr>Пример. Цикл со счетчиком</vt:lpstr>
      <vt:lpstr>Эксперимент. Цикл со счетчиком</vt:lpstr>
      <vt:lpstr>Задание</vt:lpstr>
      <vt:lpstr>Задание</vt:lpstr>
      <vt:lpstr>Задание</vt:lpstr>
      <vt:lpstr>Рефлексия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циклами с помощью Scratch</dc:title>
  <dc:creator>Катя</dc:creator>
  <cp:lastModifiedBy>Катя</cp:lastModifiedBy>
  <cp:revision>25</cp:revision>
  <dcterms:created xsi:type="dcterms:W3CDTF">2020-03-22T10:14:30Z</dcterms:created>
  <dcterms:modified xsi:type="dcterms:W3CDTF">2020-03-22T12:29:04Z</dcterms:modified>
</cp:coreProperties>
</file>