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94" r:id="rId6"/>
    <p:sldId id="292" r:id="rId7"/>
    <p:sldId id="295" r:id="rId8"/>
    <p:sldId id="267" r:id="rId9"/>
    <p:sldId id="293" r:id="rId10"/>
    <p:sldId id="297" r:id="rId11"/>
    <p:sldId id="296" r:id="rId12"/>
    <p:sldId id="268" r:id="rId13"/>
    <p:sldId id="269" r:id="rId14"/>
    <p:sldId id="284" r:id="rId15"/>
    <p:sldId id="285" r:id="rId16"/>
    <p:sldId id="271" r:id="rId17"/>
    <p:sldId id="272" r:id="rId18"/>
    <p:sldId id="286" r:id="rId19"/>
    <p:sldId id="290" r:id="rId20"/>
    <p:sldId id="280" r:id="rId21"/>
    <p:sldId id="281" r:id="rId22"/>
    <p:sldId id="275" r:id="rId23"/>
    <p:sldId id="279" r:id="rId24"/>
    <p:sldId id="291" r:id="rId25"/>
    <p:sldId id="283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08416-D934-4D87-BF74-72ADCBA9918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30F8-7CE8-44B3-B001-8B0DE2AF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72140"/>
            <a:ext cx="6400800" cy="78581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2020-12-14-18-52-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27784" y="332656"/>
            <a:ext cx="3940897" cy="4869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85184"/>
            <a:ext cx="7772400" cy="177281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Моя любимая станица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Автор : Клочко Оксана Викторовна 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g53.mycdn.me/image?t=3&amp;bid=802881789963&amp;id=802881789963&amp;plc=WEB&amp;tkn=*LqvmZemvtnuoxNE_LG5o1fUw9Fc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88640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69160"/>
            <a:ext cx="8229600" cy="14887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Администрация </a:t>
            </a:r>
            <a:r>
              <a:rPr lang="ru-RU" sz="2800" dirty="0" err="1" smtClean="0">
                <a:solidFill>
                  <a:srgbClr val="002060"/>
                </a:solidFill>
              </a:rPr>
              <a:t>Щербиновского</a:t>
            </a:r>
            <a:r>
              <a:rPr lang="ru-RU" sz="2800" dirty="0" smtClean="0">
                <a:solidFill>
                  <a:srgbClr val="002060"/>
                </a:solidFill>
              </a:rPr>
              <a:t> района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864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Обновлённое здание дворца культуры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1" name="Содержимое 10" descr="2020-12-14-18-46-5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692696"/>
            <a:ext cx="6932267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733256"/>
            <a:ext cx="7560840" cy="6480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Памятник </a:t>
            </a:r>
            <a:r>
              <a:rPr lang="ru-RU" sz="2400" dirty="0" err="1" smtClean="0">
                <a:solidFill>
                  <a:srgbClr val="002060"/>
                </a:solidFill>
              </a:rPr>
              <a:t>А.Ляпидевскому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IMG_13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404664"/>
            <a:ext cx="7042729" cy="528204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7901014" cy="86409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Строительство новой </a:t>
            </a:r>
            <a:r>
              <a:rPr lang="ru-RU" sz="2400" dirty="0" smtClean="0">
                <a:solidFill>
                  <a:srgbClr val="002060"/>
                </a:solidFill>
              </a:rPr>
              <a:t>церкви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20201214_1630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788024" y="404664"/>
            <a:ext cx="3864245" cy="4824536"/>
          </a:xfrm>
        </p:spPr>
      </p:pic>
      <p:pic>
        <p:nvPicPr>
          <p:cNvPr id="7" name="Рисунок 6" descr="Фото045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404664"/>
            <a:ext cx="3868704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8517632" cy="7200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Новая церковь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Церковь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55776" y="199174"/>
            <a:ext cx="3888432" cy="554826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805264"/>
            <a:ext cx="8507288" cy="864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Вид на станицу с колокольни новой церкви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20170416_1005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03748" y="260648"/>
            <a:ext cx="4212468" cy="561662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2020-12-14-18-29-3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1340768"/>
            <a:ext cx="4752528" cy="3340968"/>
          </a:xfrm>
        </p:spPr>
      </p:pic>
      <p:pic>
        <p:nvPicPr>
          <p:cNvPr id="5" name="Рисунок 4" descr="http://dg53.mycdn.me/image?t=3&amp;bid=804013098763&amp;id=804013098763&amp;plc=WEB&amp;tkn=*Qg6JcYqEnJI_As440MmPMDHzImk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3357562"/>
            <a:ext cx="400052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979712" y="4869160"/>
            <a:ext cx="30372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Музей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2708920"/>
            <a:ext cx="2518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Школа № 1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Спортивный комплекс  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                                      Дом детского творчества     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dg53.mycdn.me/image?t=3&amp;bid=803403158539&amp;id=803403158539&amp;plc=WEB&amp;tkn=*mtMvyLf_fz_5eMftx1SA8ti0qXI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8205" y="1600201"/>
            <a:ext cx="4263861" cy="268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dt-moshr.ucoz.ru/IMG_185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786190"/>
            <a:ext cx="4327534" cy="28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229600" cy="6480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Игровой комплекс к/</a:t>
            </a:r>
            <a:r>
              <a:rPr lang="ru-RU" sz="2400" dirty="0" err="1" smtClean="0">
                <a:solidFill>
                  <a:srgbClr val="002060"/>
                </a:solidFill>
              </a:rPr>
              <a:t>з</a:t>
            </a:r>
            <a:r>
              <a:rPr lang="ru-RU" sz="2400" dirty="0" smtClean="0">
                <a:solidFill>
                  <a:srgbClr val="002060"/>
                </a:solidFill>
              </a:rPr>
              <a:t> «Знамя Ленина»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DSCN11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25256" y="188640"/>
            <a:ext cx="5195016" cy="568863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97152"/>
            <a:ext cx="4355976" cy="50405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Спортивные объекты станицы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2020-12-14-18-48-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3968" y="3068960"/>
            <a:ext cx="4525963" cy="3240360"/>
          </a:xfrm>
        </p:spPr>
      </p:pic>
      <p:pic>
        <p:nvPicPr>
          <p:cNvPr id="9" name="Рисунок 8" descr="2020-12-14-18-26-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260648"/>
            <a:ext cx="4788024" cy="31959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dg53.mycdn.me/image?t=0&amp;bid=182687651600&amp;id=182687651600&amp;plc=WEB&amp;tkn=*-JbmoTulrPvzpr0bKldsKVObyFs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60648"/>
            <a:ext cx="69482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12647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Наша Родина Старощербиновская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09120"/>
            <a:ext cx="8229600" cy="19202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Кинотеатр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2020-12-14-18-26-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620688"/>
            <a:ext cx="6831642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5715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Экскурсия на </a:t>
            </a:r>
            <a:r>
              <a:rPr lang="ru-RU" sz="2400" dirty="0" smtClean="0">
                <a:solidFill>
                  <a:srgbClr val="002060"/>
                </a:solidFill>
              </a:rPr>
              <a:t>почту (авторское фото)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IMG_305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404664"/>
            <a:ext cx="6480720" cy="486054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g53.mycdn.me/image?t=3&amp;bid=513711854352&amp;id=513711854352&amp;plc=WEB&amp;tkn=*9onK8r5_OvO4VetI4PDIJUW6BOE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832" y="188640"/>
            <a:ext cx="5855105" cy="4193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00288" cy="28686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Славна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станица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садами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itd3.mycdn.me/image?t=52&amp;bid=174420956176&amp;id=174420956176&amp;plc=WEB&amp;tkn=*k1kPsbuvu7SoAtDTAjfepmSrzgI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429000"/>
            <a:ext cx="3929090" cy="3109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805264"/>
            <a:ext cx="8229600" cy="64807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Красива  </a:t>
            </a:r>
            <a:r>
              <a:rPr lang="ru-RU" sz="2800" dirty="0" smtClean="0">
                <a:solidFill>
                  <a:srgbClr val="002060"/>
                </a:solidFill>
              </a:rPr>
              <a:t>летом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Screenshot_20201214-163816_O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23728" y="188640"/>
            <a:ext cx="4824536" cy="54457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41168"/>
            <a:ext cx="8229600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Поля её </a:t>
            </a:r>
            <a:r>
              <a:rPr lang="ru-RU" sz="2400" dirty="0" smtClean="0">
                <a:solidFill>
                  <a:srgbClr val="002060"/>
                </a:solidFill>
              </a:rPr>
              <a:t>бескрайны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Screenshot_20201214-163759_O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218166"/>
            <a:ext cx="3639023" cy="4712461"/>
          </a:xfrm>
          <a:prstGeom prst="rect">
            <a:avLst/>
          </a:prstGeom>
        </p:spPr>
      </p:pic>
      <p:pic>
        <p:nvPicPr>
          <p:cNvPr id="6" name="Рисунок 5" descr="http://itd2.mycdn.me/image?t=52&amp;bid=181224701200&amp;id=181224701200&amp;plc=WEB&amp;tkn=*Fd2wKAxCI2VBOAFKYGbx28Q1lc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60648"/>
            <a:ext cx="374441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980728"/>
            <a:ext cx="7812360" cy="4398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58924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Рыбаки на Ее 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90619-WA000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195736" y="188640"/>
            <a:ext cx="4631555" cy="54419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5877272"/>
            <a:ext cx="4608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Отдых на Ее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105447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Железнодорожный вокзал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2020-12-14-18-54-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404664"/>
            <a:ext cx="6682689" cy="501201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g53.mycdn.me/image?t=3&amp;bid=803762673931&amp;id=803762673931&amp;plc=WEB&amp;tkn=*t_j-iGb3bTpd1NYQNzEh-PBtkts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548680"/>
            <a:ext cx="673224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57192"/>
            <a:ext cx="8229600" cy="14150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Здесь, у Черного брода, впервые поселились переселенцы казаки и была основана наша станица 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Щербиновская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91045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Памятник казакам- основателям нашей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станицы от благодарных потомков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Памятник казаку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67744" y="173502"/>
            <a:ext cx="4464496" cy="577577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0-12-14-18-28-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332656"/>
            <a:ext cx="7604267" cy="50571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95736" y="5949280"/>
            <a:ext cx="5424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Свято чтят казаки традиции предков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435280" cy="13681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Памятник 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казаку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Бескровному А.Д.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DSCN35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332656"/>
            <a:ext cx="7074859" cy="48397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000768"/>
            <a:ext cx="8507288" cy="5715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Памятник павшим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Памятник павшим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188640"/>
            <a:ext cx="4464496" cy="59526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57192"/>
            <a:ext cx="8229600" cy="17008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Памятная стела в честь тружеников тыла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020-12-14-18-42-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476672"/>
            <a:ext cx="6528725" cy="489654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97</Words>
  <Application>Microsoft Office PowerPoint</Application>
  <PresentationFormat>Экран (4:3)</PresentationFormat>
  <Paragraphs>28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Моя любимая станица Автор : Клочко Оксана Викторовна   </vt:lpstr>
      <vt:lpstr>Наша Родина Старощербиновская</vt:lpstr>
      <vt:lpstr>Железнодорожный вокзал</vt:lpstr>
      <vt:lpstr>Здесь, у Черного брода, впервые поселились переселенцы казаки и была основана наша станица  Щербиновская</vt:lpstr>
      <vt:lpstr>Памятник казакам- основателям нашей  станицы от благодарных потомков </vt:lpstr>
      <vt:lpstr>Слайд 6</vt:lpstr>
      <vt:lpstr>Памятник  казаку Бескровному А.Д. </vt:lpstr>
      <vt:lpstr>Памятник павшим </vt:lpstr>
      <vt:lpstr>Памятная стела в честь тружеников тыла</vt:lpstr>
      <vt:lpstr>Администрация Щербиновского района</vt:lpstr>
      <vt:lpstr>Обновлённое здание дворца культуры</vt:lpstr>
      <vt:lpstr>Памятник А.Ляпидевскому </vt:lpstr>
      <vt:lpstr>Строительство новой церкви </vt:lpstr>
      <vt:lpstr>Новая церковь </vt:lpstr>
      <vt:lpstr>Вид на станицу с колокольни новой церкви </vt:lpstr>
      <vt:lpstr>Слайд 16</vt:lpstr>
      <vt:lpstr>Спортивный комплекс                                          Дом детского творчества      </vt:lpstr>
      <vt:lpstr>Игровой комплекс к/з «Знамя Ленина» </vt:lpstr>
      <vt:lpstr>Спортивные объекты станицы</vt:lpstr>
      <vt:lpstr>Кинотеатр</vt:lpstr>
      <vt:lpstr>Экскурсия на почту (авторское фото)</vt:lpstr>
      <vt:lpstr>Славна станица садами</vt:lpstr>
      <vt:lpstr>Красива  летом </vt:lpstr>
      <vt:lpstr>Поля её бескрайны</vt:lpstr>
      <vt:lpstr>Слайд 25</vt:lpstr>
      <vt:lpstr>Слайд 26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Беликова</dc:creator>
  <cp:lastModifiedBy>пк1</cp:lastModifiedBy>
  <cp:revision>40</cp:revision>
  <dcterms:created xsi:type="dcterms:W3CDTF">2016-04-19T16:11:48Z</dcterms:created>
  <dcterms:modified xsi:type="dcterms:W3CDTF">2020-12-18T05:42:44Z</dcterms:modified>
</cp:coreProperties>
</file>