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5" r:id="rId3"/>
    <p:sldId id="257" r:id="rId4"/>
    <p:sldId id="264" r:id="rId5"/>
    <p:sldId id="270" r:id="rId6"/>
    <p:sldId id="259" r:id="rId7"/>
    <p:sldId id="258" r:id="rId8"/>
    <p:sldId id="268" r:id="rId9"/>
    <p:sldId id="267" r:id="rId10"/>
  </p:sldIdLst>
  <p:sldSz cx="12192000" cy="6858000"/>
  <p:notesSz cx="6858000" cy="9144000"/>
  <p:custDataLst>
    <p:tags r:id="rId1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634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373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56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548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978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083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933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113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5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03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41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BB630-E0BC-4859-8BBF-D2FA3D5C230A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7C266-2718-408D-9EBA-8FD319F745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631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иииии</a:t>
            </a:r>
            <a:endParaRPr lang="ru-RU" dirty="0"/>
          </a:p>
        </p:txBody>
      </p:sp>
      <p:pic>
        <p:nvPicPr>
          <p:cNvPr id="4" name="2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84388" y="858838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90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8881" y="1568882"/>
            <a:ext cx="11235560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1. Назовите виды кровеносных </a:t>
            </a: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сосудов: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капилляры</a:t>
            </a:r>
            <a:r>
              <a:rPr lang="ru-RU" sz="2800" b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вены </a:t>
            </a: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артерии</a:t>
            </a:r>
            <a:r>
              <a:rPr lang="ru-RU" sz="2800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2. Артериями называют сосуды, несущие кровь от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сердца</a:t>
            </a:r>
            <a:r>
              <a:rPr lang="ru-RU" sz="2800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3. Венами называют сосуды, несущие кровь к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сердцу.</a:t>
            </a:r>
            <a:endParaRPr lang="ru-RU" sz="2800" b="1" u="sng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4. Артериальной называют кровь, в которой содержится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кислород.</a:t>
            </a:r>
            <a:endParaRPr lang="ru-RU" sz="2800" b="1" u="sng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5. В венозной крови кислород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отсутствует.</a:t>
            </a: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6. Артериальная </a:t>
            </a: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кровь имеет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ярко-красный</a:t>
            </a: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цвет</a:t>
            </a:r>
            <a:r>
              <a:rPr lang="ru-RU" sz="2800" dirty="0"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ru-RU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венозная </a:t>
            </a:r>
            <a:r>
              <a:rPr lang="ru-RU" sz="2800" b="1" u="sng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темно-красный.</a:t>
            </a:r>
            <a:endParaRPr lang="ru-RU" sz="2800" b="1" u="sng" dirty="0">
              <a:solidFill>
                <a:srgbClr val="FF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09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40163" y="2745486"/>
            <a:ext cx="2375337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Кровотечение –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327922" y="3816871"/>
            <a:ext cx="1093076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выход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823424" y="2132193"/>
            <a:ext cx="1051036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крови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0638" y="1234593"/>
            <a:ext cx="2102069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кровеносных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9238" y="4725678"/>
            <a:ext cx="1219201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сосудов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841159" y="394490"/>
            <a:ext cx="557048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из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539565" y="2854778"/>
            <a:ext cx="420415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915554" y="4245167"/>
            <a:ext cx="2921877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окружающую среду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55833" y="3468071"/>
            <a:ext cx="698940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или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696355" y="1595886"/>
            <a:ext cx="3983421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межтканевые промежутки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041677" y="394490"/>
            <a:ext cx="646388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это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94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71751" y="1885218"/>
            <a:ext cx="2375337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Кровотечение –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93476" y="1885218"/>
            <a:ext cx="1093076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выход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86552" y="1885218"/>
            <a:ext cx="1051036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крови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94636" y="1878398"/>
            <a:ext cx="2102069" cy="7294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кровеносных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096705" y="1878397"/>
            <a:ext cx="1219201" cy="7294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сосудов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437588" y="1885217"/>
            <a:ext cx="557048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из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315906" y="1878396"/>
            <a:ext cx="420415" cy="7294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044261" y="2888425"/>
            <a:ext cx="2921877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окружающую среду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966138" y="2888424"/>
            <a:ext cx="698940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или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65078" y="2888424"/>
            <a:ext cx="3983421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межтканевые промежутки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647088" y="1885218"/>
            <a:ext cx="646388" cy="722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это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8641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581025"/>
            <a:ext cx="81629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3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85" y="1588519"/>
            <a:ext cx="5866743" cy="4676632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3069018" y="190280"/>
            <a:ext cx="6085494" cy="997389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Определите тип кровотечения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785241" y="3264682"/>
            <a:ext cx="924910" cy="86184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</a:t>
            </a:r>
            <a:endParaRPr lang="ru-RU" sz="4800" b="1" dirty="0"/>
          </a:p>
        </p:txBody>
      </p:sp>
      <p:sp>
        <p:nvSpPr>
          <p:cNvPr id="6" name="Овал 5"/>
          <p:cNvSpPr/>
          <p:nvPr/>
        </p:nvSpPr>
        <p:spPr>
          <a:xfrm>
            <a:off x="2773745" y="5713592"/>
            <a:ext cx="924910" cy="86184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2</a:t>
            </a:r>
            <a:endParaRPr lang="ru-RU" sz="4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9999" y="2007476"/>
            <a:ext cx="3629025" cy="32004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9279648" y="4935827"/>
            <a:ext cx="924910" cy="861849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3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9864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4" y="811486"/>
            <a:ext cx="7065358" cy="496920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7840715" y="2292350"/>
            <a:ext cx="4067505" cy="20074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Прокомментируйте фотографию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68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 rot="20853309">
            <a:off x="777004" y="829713"/>
            <a:ext cx="3782459" cy="12779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узнал…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 rot="591548">
            <a:off x="7333560" y="751558"/>
            <a:ext cx="3782459" cy="12779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Было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трудно…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 rot="20786902">
            <a:off x="1575155" y="4627750"/>
            <a:ext cx="3782459" cy="12779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выполнял задания…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 rot="407710">
            <a:off x="4433719" y="2563191"/>
            <a:ext cx="3782459" cy="12779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Теперь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могу…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 rot="437967">
            <a:off x="7700788" y="4781320"/>
            <a:ext cx="3782459" cy="127795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захотелось…</a:t>
            </a:r>
          </a:p>
        </p:txBody>
      </p:sp>
    </p:spTree>
    <p:extLst>
      <p:ext uri="{BB962C8B-B14F-4D97-AF65-F5344CB8AC3E}">
        <p14:creationId xmlns:p14="http://schemas.microsoft.com/office/powerpoint/2010/main" val="310449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675616" y="280930"/>
            <a:ext cx="5056741" cy="826265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ДОМАШНЕЕ ЗАДАНИЕ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01499" y="1666593"/>
            <a:ext cx="101434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Обязательная часть:</a:t>
            </a:r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П. </a:t>
            </a:r>
            <a:r>
              <a:rPr lang="ru-RU" sz="2800" dirty="0" smtClean="0"/>
              <a:t>25, </a:t>
            </a:r>
            <a:r>
              <a:rPr lang="ru-RU" sz="2800" dirty="0" smtClean="0"/>
              <a:t>р. т. </a:t>
            </a:r>
            <a:r>
              <a:rPr lang="ru-RU" sz="2800" dirty="0" smtClean="0"/>
              <a:t>114 - 116.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Дополнительное задание: </a:t>
            </a:r>
            <a:r>
              <a:rPr lang="ru-RU" sz="2800" b="1" dirty="0" smtClean="0"/>
              <a:t>Нарисовать </a:t>
            </a:r>
            <a:r>
              <a:rPr lang="ru-RU" sz="2800" b="1" dirty="0"/>
              <a:t>плакат «Оказание первой помощи </a:t>
            </a:r>
            <a:r>
              <a:rPr lang="ru-RU" sz="2800" b="1" dirty="0" smtClean="0"/>
              <a:t>при ……»</a:t>
            </a:r>
            <a:endParaRPr lang="ru-RU" sz="28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S_HASHES" val="&lt;hashes&gt;&lt;item&gt;&lt;first&gt;audio&lt;/first&gt;&lt;second&gt;da39a3ee5e6b4bd3255bfef95601890afd879&lt;/second&gt;&lt;/item&gt;&lt;item&gt;&lt;first&gt;audio2&lt;/first&gt;&lt;second&gt;da39a3ee5e6b4bd3255bfef95601890afd879&lt;/second&gt;&lt;/item&gt;&lt;item&gt;&lt;first&gt;bgAudio&lt;/first&gt;&lt;second&gt;da39a3ee5e6b4bd3255bfef95601890afd879&lt;/second&gt;&lt;/item&gt;&lt;item&gt;&lt;first&gt;interactions&lt;/first&gt;&lt;second&gt;da39a3ee5e6b4bd3255bfef95601890afd879&lt;/second&gt;&lt;/item&gt;&lt;item&gt;&lt;first&gt;presentation&lt;/first&gt;&lt;second&gt;6d9715b86e4588cda2572267d0fba267e7e04b6b&lt;/second&gt;&lt;/item&gt;&lt;item&gt;&lt;first&gt;quizzes&lt;/first&gt;&lt;second&gt;da39a3ee5e6b4bd3255bfef95601890afd879&lt;/second&gt;&lt;/item&gt;&lt;item&gt;&lt;first&gt;scenarios&lt;/first&gt;&lt;second&gt;da39a3ee5e6b4bd3255bfef95601890afd879&lt;/second&gt;&lt;/item&gt;&lt;item&gt;&lt;first&gt;video&lt;/first&gt;&lt;second&gt;da39a3ee5e6b4bd3255bfef95601890afd879&lt;/second&gt;&lt;/item&gt;&lt;item&gt;&lt;first&gt;video2&lt;/first&gt;&lt;second&gt;da39a3ee5e6b4bd3255bfef95601890afd879&lt;/second&gt;&lt;/item&gt;&lt;/hashes&gt;&#10;"/>
  <p:tag name="ISPRING_RESOURCE_PATHS_HASH_PRESENTER" val="d251ab69aed661bad3fbeb4674dcfdaff2b4b6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149</Words>
  <Application>Microsoft Office PowerPoint</Application>
  <PresentationFormat>Широкоэкранный</PresentationFormat>
  <Paragraphs>42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иииии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Иванов</dc:creator>
  <cp:lastModifiedBy>ВАНО</cp:lastModifiedBy>
  <cp:revision>27</cp:revision>
  <dcterms:created xsi:type="dcterms:W3CDTF">2015-12-08T16:24:35Z</dcterms:created>
  <dcterms:modified xsi:type="dcterms:W3CDTF">2015-12-09T21:51:53Z</dcterms:modified>
</cp:coreProperties>
</file>