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782634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4566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ce3c3bf81_2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ce3c3bf81_2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9213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ce3c3bf81_2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ce3c3bf81_2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024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ce3c3bf81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ce3c3bf81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737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4ce3c3bf81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4ce3c3bf81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6178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4ce3c3bf81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4ce3c3bf81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5472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ce3c3bf8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ce3c3bf81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45546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ce3c3bf8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ce3c3bf8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5188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ce3c3bf81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ce3c3bf81_2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5938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ce3c3bf81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ce3c3bf81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1244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ce3c3bf81_2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ce3c3bf81_2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07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085850"/>
            <a:ext cx="6619244" cy="2497186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12796436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3600440"/>
            <a:ext cx="6619243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730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4025494"/>
            <a:ext cx="6619242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5790144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85850"/>
            <a:ext cx="6619244" cy="14859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6619244" cy="177165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3639291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085850"/>
            <a:ext cx="5999486" cy="1742531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2828380"/>
            <a:ext cx="5459737" cy="25663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262993"/>
            <a:ext cx="6619244" cy="125730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  <p:sp>
        <p:nvSpPr>
          <p:cNvPr id="12" name="TextBox 11"/>
          <p:cNvSpPr txBox="1"/>
          <p:nvPr/>
        </p:nvSpPr>
        <p:spPr>
          <a:xfrm>
            <a:off x="673721" y="728440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1960341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432125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43151"/>
            <a:ext cx="6619245" cy="123988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84987457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485900"/>
            <a:ext cx="2210150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000250"/>
            <a:ext cx="2195513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485900"/>
            <a:ext cx="220218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000250"/>
            <a:ext cx="2210096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485900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000250"/>
            <a:ext cx="2199085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82304649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3188212"/>
            <a:ext cx="2205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1657350"/>
            <a:ext cx="2205038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3620409"/>
            <a:ext cx="220503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3188212"/>
            <a:ext cx="219789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1657350"/>
            <a:ext cx="2197894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3620408"/>
            <a:ext cx="2200805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3188212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1657350"/>
            <a:ext cx="2199085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3620406"/>
            <a:ext cx="220199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91676627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71186610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322660"/>
            <a:ext cx="1314451" cy="4369594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665561"/>
            <a:ext cx="5567362" cy="40266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4363819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3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25283497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146300"/>
            <a:ext cx="6619243" cy="143673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2821245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1545432"/>
            <a:ext cx="3297254" cy="314682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1542069"/>
            <a:ext cx="3297256" cy="315018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64743062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3768324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56059059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26781826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085850"/>
            <a:ext cx="2550798" cy="10858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085850"/>
            <a:ext cx="3896998" cy="34290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2346961"/>
            <a:ext cx="2550797" cy="217169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44279756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390644"/>
            <a:ext cx="3819680" cy="1181106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857250"/>
            <a:ext cx="2400300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3813734" cy="1028700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58034492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002264"/>
            <a:ext cx="3027759" cy="3141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169261"/>
            <a:ext cx="1141809" cy="177409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257300"/>
            <a:ext cx="2114550" cy="211455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856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4572000"/>
            <a:ext cx="745301" cy="571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339538"/>
            <a:ext cx="7053542" cy="10503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1539689"/>
            <a:ext cx="6709906" cy="314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616730" y="1343026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713680" y="2418973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1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236503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315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35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187950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0" y="744575"/>
            <a:ext cx="9144000" cy="121603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 dirty="0" smtClean="0"/>
              <a:t>«Экстремальные </a:t>
            </a:r>
            <a:r>
              <a:rPr lang="ru" sz="3200" dirty="0"/>
              <a:t>виды спорта</a:t>
            </a:r>
            <a:r>
              <a:rPr lang="ru" sz="3200" dirty="0" smtClean="0"/>
              <a:t>”</a:t>
            </a:r>
            <a:br>
              <a:rPr lang="ru" sz="3200" dirty="0" smtClean="0"/>
            </a:br>
            <a:r>
              <a:rPr lang="ru" sz="3200" dirty="0" smtClean="0"/>
              <a:t>(ознакомительный урок)</a:t>
            </a:r>
            <a:endParaRPr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9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Альпинизм</a:t>
            </a:r>
            <a:endParaRPr sz="3000" b="1"/>
          </a:p>
        </p:txBody>
      </p:sp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0" y="1043975"/>
            <a:ext cx="3709200" cy="40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200">
                <a:solidFill>
                  <a:srgbClr val="FFFFFF"/>
                </a:solidFill>
              </a:rPr>
              <a:t>Альпинизм — восхождение на вершины гор. Спортивная сущность альпинизма состоит в преодолении препятствий, создаваемых природой на пути к вершине. В спортивных соревнованиях по альпинизму объектом состязания являются высота вершины, техническая сложность пройденного маршрута, его характер и протяжённость. При прохождении горных рельефов и ледников существует опасность падения, вывихов, переломов, лавин и прочих опасных ситуаций, которые могут случиться даже при соблюдении техники безопасности и всех правил альпинизма.</a:t>
            </a:r>
            <a:endParaRPr sz="1200">
              <a:solidFill>
                <a:srgbClr val="FFFFFF"/>
              </a:solidFill>
            </a:endParaRPr>
          </a:p>
        </p:txBody>
      </p:sp>
      <p:pic>
        <p:nvPicPr>
          <p:cNvPr id="122" name="Google Shape;122;p22" descr="Альпинизм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7450" y="2436275"/>
            <a:ext cx="3966551" cy="270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7450" y="0"/>
            <a:ext cx="3966550" cy="243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title"/>
          </p:nvPr>
        </p:nvSpPr>
        <p:spPr>
          <a:xfrm>
            <a:off x="311700" y="-46025"/>
            <a:ext cx="8520600" cy="8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Бейсджампинг</a:t>
            </a:r>
            <a:endParaRPr sz="3000" b="1"/>
          </a:p>
        </p:txBody>
      </p:sp>
      <p:sp>
        <p:nvSpPr>
          <p:cNvPr id="129" name="Google Shape;129;p23"/>
          <p:cNvSpPr txBox="1">
            <a:spLocks noGrp="1"/>
          </p:cNvSpPr>
          <p:nvPr>
            <p:ph type="body" idx="1"/>
          </p:nvPr>
        </p:nvSpPr>
        <p:spPr>
          <a:xfrm>
            <a:off x="0" y="514175"/>
            <a:ext cx="5211300" cy="46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41300" marR="2413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FFFFFF"/>
                </a:solidFill>
              </a:rPr>
              <a:t>Самый экстремальный и опасный вид спорта, в котором используется специальный парашют для прыжков с фиксированных объектов. Бейсджампинг считается наиболее опасным видом прыжков с парашютом и на текущий момент рассматривается как крайне экстремальный спорт. Высота, с которой осуществляется прыжок бейсджампера, может быть от 40 до 1000 метров, в то время как обычные парашютисты прыгают с высоты не менее 1000 метров. Чем ниже объект, тем выше считается мастерство джампера, и тем опаснее прыжок. Еще одна сложность именно этого вида спорта заключается в том, что раскрыть парашют нужно всего за несколько секунд в самом начале прыжка.</a:t>
            </a:r>
            <a:endParaRPr sz="1100">
              <a:solidFill>
                <a:srgbClr val="FFFFFF"/>
              </a:solidFill>
            </a:endParaRPr>
          </a:p>
          <a:p>
            <a:pPr marL="241300" marR="241300" lvl="0" indent="0" algn="l" rtl="0">
              <a:lnSpc>
                <a:spcPct val="13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FFFFFF"/>
                </a:solidFill>
              </a:rPr>
              <a:t>Для бейсджампинга используются специально разработанные парашюты, которые значительно отличаются от обычных. В них нет запасного парашюта, так как он не пригодится на столь маленькой высоте, и нет страхующих приборов. Сложность в бейсджампинге заключается еще и в том, что приземление, обычно, происходит на ограниченные поверхности, и поэтому требует большого опыта от бейсджампера пилотирования парашюта. Попытки самостоятельных бейс-прыжков без соответствующего оборудования и навыков, как правило, приводят к тяжёлым травмам или смерти.</a:t>
            </a:r>
            <a:endParaRPr sz="11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 sz="1100">
              <a:solidFill>
                <a:srgbClr val="FFFFFF"/>
              </a:solidFill>
            </a:endParaRPr>
          </a:p>
        </p:txBody>
      </p:sp>
      <p:pic>
        <p:nvPicPr>
          <p:cNvPr id="130" name="Google Shape;130;p23" descr="Бейсджамп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3400" y="823784"/>
            <a:ext cx="4110557" cy="3756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413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3200" b="1" dirty="0">
                <a:solidFill>
                  <a:srgbClr val="FFFFFF"/>
                </a:solidFill>
              </a:rPr>
              <a:t>Кайтсерфинг</a:t>
            </a:r>
            <a:endParaRPr sz="3200" b="1" dirty="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0" y="783600"/>
            <a:ext cx="4080600" cy="435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300" dirty="0">
                <a:solidFill>
                  <a:srgbClr val="FFFFFF"/>
                </a:solidFill>
              </a:rPr>
              <a:t>Это молодой, стремительно набирающий популярность вид спорта, основой которого является движение под действием силы тяги, развиваемой удерживаемым и управляемым спортсменом воздушным змеем. Это очень модный и динамичный, зрелищный и достаточно экстремальный вид спорта. При помощи ветра кайт буксирует вас туда, куда хотите вы, а не ветер. Для занятия кайтсерфингом подойдут любые места с ветром к берегу. Большой открытый водоём и удобное место для взлёта и посадки змея имеют очень важное значение. Много людей занимаются кайтсерфингом как вдоль побережья океана, так и на больших озёрах и реках. Всё зависит от уровня сёрфера и его места проживания.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63" name="Google Shape;63;p14" descr="Кайтсерф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600" y="783600"/>
            <a:ext cx="5063400" cy="433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94900"/>
            <a:ext cx="8520600" cy="66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Паркур</a:t>
            </a:r>
            <a:endParaRPr sz="3000" b="1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0" y="764800"/>
            <a:ext cx="4621500" cy="418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Это искусство перемещения и преодоления препятствий, дисциплина, основанная на простой философии: нет границ — есть лишь препятствия. Многими занимающимися воспринимается как стиль жизни. В настоящее время активно практикуется и развивается во многих странах. Сутью паркура является преодоление разнообразных препятствий, как существующих архитектурных сооружений типа перил, парапетов, стен и др., так и специально изготовленных конструкций. Человек, занимающийся паркуром, называется трейсер. Люди, которые довольно давно занимаются паркуром, делают это красиво и чётко, а вот начинающим порой не обойтись без ссадин, синяков и переломов.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70" name="Google Shape;70;p15" descr="Паркур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600" y="0"/>
            <a:ext cx="3710400" cy="2319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850" y="2319000"/>
            <a:ext cx="4254150" cy="283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8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Стритлагинг</a:t>
            </a:r>
            <a:endParaRPr sz="3000" b="1"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0" y="835100"/>
            <a:ext cx="5295300" cy="43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Скоростной спуск на длинном скейтборде в положении лежа появился в Южной Калифорнии в 70-х годах прошлого столетия. Со временем организаторы гонок стали серьезнее подходить к вопросам безопасности, регулирования трасс и требований к инвентарю. Правила стритлагинга регулируются сегодня несколькими рэйсерскими ассоциациями, а сам вид спорта включен в показательную программу летних X-Games. Всего в мире насчитывается около 1200 активных райдеров, однако можно предположить, что их намного больше и не все они живут по правилам официальных организаций.</a:t>
            </a:r>
            <a:endParaRPr sz="13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Из средств безопасности у райдеров только шлем, щитки на локтях и коленях, перчатки и спортивный костюм. Это совсем немного, если учесть, что разогнавшийся скейт сложно заставить быстро сбросить скорость. В стритлагинге райдеры тормозят о любые попавшиеся на пути предметы – стены, автомобили, камни и деревья. Очевидно, что только самые удачливые райдеры не получают травмы при таком способе остановки!</a:t>
            </a:r>
            <a:endParaRPr sz="1300">
              <a:solidFill>
                <a:srgbClr val="FFFFFF"/>
              </a:solidFill>
            </a:endParaRPr>
          </a:p>
        </p:txBody>
      </p:sp>
      <p:pic>
        <p:nvPicPr>
          <p:cNvPr id="78" name="Google Shape;78;p16" descr="Стритлаг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360" y="2778600"/>
            <a:ext cx="3783641" cy="23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9350" y="125"/>
            <a:ext cx="3704650" cy="2778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Рафтинг</a:t>
            </a:r>
            <a:endParaRPr sz="3000" b="1"/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0" y="395417"/>
            <a:ext cx="4270500" cy="474808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300" dirty="0">
                <a:solidFill>
                  <a:srgbClr val="FFFFFF"/>
                </a:solidFill>
              </a:rPr>
              <a:t>Это сплав на время по горным рекам с прохождением естественных и искусственных препятствий на специальных 6-, 4- и 2-местных надувных лодках. Рафтинг – командный вид спорта и каждый участник во время сплава выполняет определенные функции, а экипаж в целом выполняет указания лидера-капитана. Как вид спорта внесён во Всероссийский реестр видов спорта в 2003 году. Рафтинг является коммерческим видом сплава, то есть для участия в сплаве не требуется никакого предыдущего опыта. Это также достаточно опасный вид спорта, особенно, когда речь идёт о маршрутах 3-ей и выше категории трудности. Основные опасности представляют собой: преодоление мощных порогов и водопадов, попадания сплавляющегося в завалы и подводные карманы, получение травм, переохлаждение, удалённость от цивилизации и, как правило, отсутствие связи со спасательными службами.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86" name="Google Shape;86;p17" descr="Рафт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8857" y="882575"/>
            <a:ext cx="4686289" cy="3755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Дайвинг</a:t>
            </a:r>
            <a:endParaRPr sz="3000" b="1"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0" y="726725"/>
            <a:ext cx="4498200" cy="441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Подводное плавание со специальным снаряжением, обеспечивающим автономный запас воздуха для дыхания под водой от нескольких минут до 12 и более часов, в зависимости от глубины, типа дыхательного аппарата и потребления ныряльщиком газовой смеси. Существует 3 типа дайвинга: рекреационный дайвинг — подводное плавание для отдыха и удовольствия, профессиональный дайвинг и спортивный дайвинг. Чтобы заниматься подводным плаванием, необходимо иметь набор навыков, позволяющих решать подавляющее большинство проблем при погружении. Эти навыки и знания приобретаются в процессе обучения и подтверждаются сертификатом одной из ассоциаций подводного плавания. Дайвинг всегда связан с опасностью для жизни и здоровья. Основные опасности: утопление, декомпрессионная болезнь, баротравмы, отравление газами и исчерпание запаса кислорода или техническая поломка.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93" name="Google Shape;93;p18" descr="Дайв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275" y="1145825"/>
            <a:ext cx="4698724" cy="293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Укрощение быка</a:t>
            </a:r>
            <a:endParaRPr sz="3000" b="1"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0" y="967600"/>
            <a:ext cx="4133400" cy="41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Укрощение быка или Родео – это ковбойские спортивные состязания, включающие укрощение дикой лошади, езду без седла на лошади, поимку с помощью аркана быка, схватку с диким быком и укрощение его с применением лассо, верховую езду на диком быке. Распространены в США, Канаде и Австралии. Ковбой должен не только продержаться верхом в течение 8 секунд, но и показать потенциал животного, пришпоривая его. Ни один другой вид спорта не может быть настолько опасен телесными повреждениями как родео на быках. Здесь полный набор для медицинских исследований: растяжения и разрывы мышц и связок, переломы различных степеней тяжести, удары и т.д. Наездник рискует каждый раз, когда садиться верхом на быка.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00" name="Google Shape;100;p19" descr="Укрощение быка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425" y="0"/>
            <a:ext cx="4297575" cy="281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0825" y="2818600"/>
            <a:ext cx="3873175" cy="232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Кейв-дайвинг</a:t>
            </a:r>
            <a:endParaRPr sz="3000" b="1"/>
          </a:p>
        </p:txBody>
      </p:sp>
      <p:sp>
        <p:nvSpPr>
          <p:cNvPr id="107" name="Google Shape;107;p20"/>
          <p:cNvSpPr txBox="1">
            <a:spLocks noGrp="1"/>
          </p:cNvSpPr>
          <p:nvPr>
            <p:ph type="body" idx="1"/>
          </p:nvPr>
        </p:nvSpPr>
        <p:spPr>
          <a:xfrm>
            <a:off x="0" y="780900"/>
            <a:ext cx="4031700" cy="436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200">
                <a:solidFill>
                  <a:srgbClr val="FFFFFF"/>
                </a:solidFill>
              </a:rPr>
              <a:t>Вид технических погружений, совершаемый в пещерах, где существует так называемая надголовная среда. По сути это тот же дайвинг, только в подводных пещерах. Он является весьма опасным видом спорта и предъявляет крайне серьёзные требования к навыкам пловца, надёжности оборудования и конфигурации снаряжения. Основная опасность кейв-дайвинга в том, что затруднено или невозможно экстренное всплытие. Но есть и другие опасности. Риск заблудиться или не рассчитать запас воздуха — поэтому резерв воздуха. Всегда есть вероятность остаться без искусственного света, поэтому нужно уметь плавать и ориентироваться в полной темноте. Существует опасность повредить оборудование, ударившись о стену или потолок. Большое количество ила может затруднить видимость на долгое время, и также как в темноте придётся искать выход вслепую.</a:t>
            </a:r>
            <a:endParaRPr sz="1200">
              <a:solidFill>
                <a:srgbClr val="FFFFFF"/>
              </a:solidFill>
            </a:endParaRPr>
          </a:p>
        </p:txBody>
      </p:sp>
      <p:pic>
        <p:nvPicPr>
          <p:cNvPr id="108" name="Google Shape;108;p20" descr="Кейв-дайвинг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7050" y="285000"/>
            <a:ext cx="5206950" cy="325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7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/>
              <a:t>Параглайдинг</a:t>
            </a:r>
            <a:endParaRPr sz="3000" b="1"/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-195225" y="633000"/>
            <a:ext cx="5347200" cy="45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41300" marR="2413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FFFFFF"/>
                </a:solidFill>
              </a:rPr>
              <a:t>Параглайдинг – это полеты на параплане с использованием подъемной силы восходящих потоков воздуха. Такие потоки возникают благодаря ветру и рельефу местности, например, когда ветер дует в сторону горы или когда существует восходящий поток нагретого воздуха. Пароплан представляет собой нехитрую систему из тканевого крыла, веревок и системы. Движение осуществляется за счет специальной формы крыла пароплана, в которое набирается воздух, за счет чего его подхватывает ветер и несет в любом направлении. Параглайдинг представляет собой довольно опасную, но очень модную разновидность авиационного экстремального спорта.</a:t>
            </a:r>
            <a:endParaRPr sz="1100">
              <a:solidFill>
                <a:srgbClr val="FFFFFF"/>
              </a:solidFill>
            </a:endParaRPr>
          </a:p>
          <a:p>
            <a:pPr marL="241300" marR="241300" lvl="0" indent="0" algn="l" rtl="0">
              <a:lnSpc>
                <a:spcPct val="13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>
                <a:solidFill>
                  <a:srgbClr val="FFFFFF"/>
                </a:solidFill>
              </a:rPr>
              <a:t>От спортсмена требуется не только хорошая физическая форма, но и хорошее знание физики, атмосферы, поведения воздушных потоков и др. Как правило, полет начинается на вершине гор, холмов или скал, где мощный воздушный поток с большой скоростью устремляется вверх, огибая вершину. Пилот не должно быть ни паникером, ни лихачом. Так же и с риском — умный расчет всегда лучше. Причем не только для самого пилота. Ведь он бывает в небе не один и, рискуя собой, может создать опасную ситуацию для других парапланеристов.</a:t>
            </a:r>
            <a:endParaRPr sz="11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115" name="Google Shape;115;p21" descr="Параглайдинг"/>
          <p:cNvPicPr preferRelativeResize="0"/>
          <p:nvPr/>
        </p:nvPicPr>
        <p:blipFill rotWithShape="1">
          <a:blip r:embed="rId3">
            <a:alphaModFix/>
          </a:blip>
          <a:srcRect l="1010" r="-1010"/>
          <a:stretch/>
        </p:blipFill>
        <p:spPr>
          <a:xfrm>
            <a:off x="4834750" y="713325"/>
            <a:ext cx="4309250" cy="275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1337</Words>
  <Application>Microsoft Office PowerPoint</Application>
  <PresentationFormat>Экран (16:9)</PresentationFormat>
  <Paragraphs>24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«Экстремальные виды спорта” (ознакомительный урок)</vt:lpstr>
      <vt:lpstr>Кайтсерфинг </vt:lpstr>
      <vt:lpstr>Паркур</vt:lpstr>
      <vt:lpstr>Стритлагинг</vt:lpstr>
      <vt:lpstr>Рафтинг</vt:lpstr>
      <vt:lpstr>Дайвинг</vt:lpstr>
      <vt:lpstr>Укрощение быка</vt:lpstr>
      <vt:lpstr>Кейв-дайвинг</vt:lpstr>
      <vt:lpstr>Параглайдинг</vt:lpstr>
      <vt:lpstr>Альпинизм</vt:lpstr>
      <vt:lpstr>Бейсджампинг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«Экстремальные виды спорта”</dc:title>
  <dc:creator>1</dc:creator>
  <cp:lastModifiedBy>Физруки</cp:lastModifiedBy>
  <cp:revision>5</cp:revision>
  <dcterms:modified xsi:type="dcterms:W3CDTF">2022-06-23T04:25:46Z</dcterms:modified>
</cp:coreProperties>
</file>