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249" autoAdjust="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B3FEB-9278-0F8C-4230-413C13986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FC5EB2-22D3-9D34-095E-B2DC96770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B92252-E7B5-157D-68DF-FDC4D771B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E4446-3612-7EA6-1654-B376AEB11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62B791-36EF-B0B9-F970-9D75311E0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230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216A2D-93AD-30D3-A2EC-B14A039EA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A3FC5A-3322-99F0-2010-CFE33E9C8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B49F71-7171-8A4F-E1E6-900F177EC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8FF9BD-DE6B-A935-A4B0-563BD2522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097EAC-99A7-EBEC-365B-762E297DE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234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2E9F299-8ED1-DD3A-10BD-43D0BF1BAA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4F3497-FDD0-F90D-B394-0FBA3B4960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BB2067-0A10-6D58-CAC6-431555221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C28BCD-7CAD-DBC4-0F15-E00A10E4E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8FE78C-4EB7-922F-2D02-1FBDAB2C7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69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1EE89-7EED-88E3-BD6C-312FFA864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6A4E9E-B046-CB2D-EFB0-BCCD5250C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530AF2-9ACE-747D-3FB4-CF73AD3AF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382BCA-6F7F-22F7-7474-29E952BDE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50688E-E922-988B-3F0B-F64A629D2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580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321F86-0BC9-2304-AEBF-8F123C3FB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D08904-53EF-52D3-6F43-AC8110862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7EF94B-2D61-C73A-91F1-E79938ED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9E4081-C067-FC33-EA76-7F5A12F7F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EC9DB5-7005-795F-69DE-9BFC4433B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43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F5FE5-DCA3-9CBB-7B51-61324E447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7D75AC-9EFD-A35D-B595-83140BCC1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717EDA-0865-76A8-9D39-62A9B554B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2F9DC3-6342-62D0-687B-FA51F77D2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EB0F2A-FA08-A324-63A4-27F52C482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168C13-43EA-AA78-0F08-380EA4A1B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486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67A90D-028C-FBFE-5033-01A867C7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0C9356-6C64-705B-B617-FAB19FCF4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94E4AE-1C99-EF87-D5F7-BA21CFFCE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E86DED1-FFBD-1A8B-C4E6-2F12DF306A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67EC8F3-7E13-0809-6A22-A612257FD4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A98BC5-F2DE-9E46-A80A-02A0CC9CE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849ED9-6D69-4691-8E99-8B8354EB1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2A969A-FAB4-5ADA-22E9-EA07FFA95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423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BA838-75BB-3546-5A6F-F2FCA4E53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4EEFC2C-588F-B28D-3B62-3E9984121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5E441E7-9826-A5B1-A81F-2D278EFBA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0A69794-E163-78F5-A768-C82FC54F7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03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7869AF0-D5A5-D06C-61C2-E83922C92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8FCCF71-92F0-F8C6-DB2C-D855AC4F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6108185-3A9F-4EA1-D161-D7EA39288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921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41D10-B9A0-0D5B-DD1A-B8CA80284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987474-9783-025F-DE83-C34CC08DE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C64145-D358-ADDA-35CA-139123A10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820977-1D52-3B5E-2E32-ECB286338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6F76C3-7CD6-B3AB-B523-A88F30DD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06B660-3ED4-D8C6-37C1-A7EC776EC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43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A86787-F342-B2FF-2BD7-D8261325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B97DA58-4BD4-C7BF-D1F4-C6A74857FD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49B5C3-A239-283F-FDF3-9B18070900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094E22-BC7E-3501-50A5-9AFDA9BD2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866F1D-5766-0BD8-A664-7AD70A3A4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852F19-8F20-EE9D-875F-EDBA6F17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007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D2B7FE-5AB0-9195-3438-21080B438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26D0FA-1ED0-BFD6-F349-48C836B76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416527-3CCF-8DAA-A35B-CBE47B062D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96C63-95DF-498C-9E9E-CB608531E928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15E2B6-E406-1F3A-4B7D-2ED03442FD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9F9F6E-3342-63D9-6D46-4A67AB7A1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66057-34C9-4B57-8533-6B5068F43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5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vECjK4XE2IqaXD5rbTKtBmLfGaMAYzuz/view?usp=shari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9292C3-5577-642E-5E87-C32652FB3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7BFB72-88CE-A179-F6C5-0A276B134349}"/>
              </a:ext>
            </a:extLst>
          </p:cNvPr>
          <p:cNvSpPr txBox="1"/>
          <p:nvPr/>
        </p:nvSpPr>
        <p:spPr>
          <a:xfrm>
            <a:off x="85115" y="0"/>
            <a:ext cx="52359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200" b="1" kern="0" dirty="0">
                <a:solidFill>
                  <a:schemeClr val="bg1"/>
                </a:solidFill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Electricity</a:t>
            </a:r>
            <a:endParaRPr lang="ru-RU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183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0F8723-05B7-4444-BC80-499C5B3DB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892" y="1493037"/>
            <a:ext cx="7587575" cy="50583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4A505B-6E20-640F-F30F-671A5E008BF2}"/>
              </a:ext>
            </a:extLst>
          </p:cNvPr>
          <p:cNvSpPr txBox="1"/>
          <p:nvPr/>
        </p:nvSpPr>
        <p:spPr>
          <a:xfrm>
            <a:off x="770916" y="306580"/>
            <a:ext cx="10755551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sz="4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“The Future of Industrial Automation” </a:t>
            </a:r>
            <a:endParaRPr lang="ru-RU" sz="4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DF60DC-B623-25D3-819E-447CC7149254}"/>
              </a:ext>
            </a:extLst>
          </p:cNvPr>
          <p:cNvSpPr txBox="1"/>
          <p:nvPr/>
        </p:nvSpPr>
        <p:spPr>
          <a:xfrm>
            <a:off x="294261" y="1773145"/>
            <a:ext cx="295477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Search for information about </a:t>
            </a:r>
          </a:p>
          <a:p>
            <a:r>
              <a:rPr lang="en-US" sz="2400" dirty="0"/>
              <a:t>the prospects of industrial automation and its trends. Sum up your ideas in a short text (170 -180 words).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97026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821856-4790-5453-F637-5290AAAB2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E02ED-47DF-F4B6-6FF9-74909E445F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239285"/>
            <a:ext cx="7324927" cy="2618715"/>
          </a:xfrm>
        </p:spPr>
        <p:txBody>
          <a:bodyPr>
            <a:normAutofit/>
          </a:bodyPr>
          <a:lstStyle/>
          <a:p>
            <a:pPr algn="l"/>
            <a:r>
              <a:rPr lang="en-US" sz="88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Industrial Automation</a:t>
            </a:r>
            <a:endParaRPr lang="ru-RU" sz="88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09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987DE1A-718A-ADE8-5C11-6716F92FF2C3}"/>
              </a:ext>
            </a:extLst>
          </p:cNvPr>
          <p:cNvSpPr/>
          <p:nvPr/>
        </p:nvSpPr>
        <p:spPr>
          <a:xfrm>
            <a:off x="7694579" y="412568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monitor   / automate    improve /  reduce  increase / perform    detect  / avoid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F86E60-B550-FA47-04CB-E36D8FCB9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" y="412568"/>
            <a:ext cx="5795010" cy="5589398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13011F89-DB1D-E7A3-15F7-4A531AF9F9A4}"/>
              </a:ext>
            </a:extLst>
          </p:cNvPr>
          <p:cNvSpPr/>
          <p:nvPr/>
        </p:nvSpPr>
        <p:spPr>
          <a:xfrm>
            <a:off x="7694579" y="412567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verbs</a:t>
            </a: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43BF7F3-87C6-6981-004F-C3C9CDC7DB41}"/>
              </a:ext>
            </a:extLst>
          </p:cNvPr>
          <p:cNvSpPr/>
          <p:nvPr/>
        </p:nvSpPr>
        <p:spPr>
          <a:xfrm>
            <a:off x="7769158" y="2488228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processes  /   tasks / efficiency /  manufacturing  / costs /  safety /  tasks /   equipment  /  failures    downtime  /  substances /  job /  losses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1313556-4E21-11A7-8656-05F7FD1C0551}"/>
              </a:ext>
            </a:extLst>
          </p:cNvPr>
          <p:cNvSpPr/>
          <p:nvPr/>
        </p:nvSpPr>
        <p:spPr>
          <a:xfrm>
            <a:off x="7769158" y="2466718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nouns</a:t>
            </a: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D8A443F-06B1-F1E0-3A11-431BBF0FD8A1}"/>
              </a:ext>
            </a:extLst>
          </p:cNvPr>
          <p:cNvSpPr/>
          <p:nvPr/>
        </p:nvSpPr>
        <p:spPr>
          <a:xfrm>
            <a:off x="7769158" y="4563891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1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industrial   /  modern   repetitive  /  costly     harmful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27A69FE-C867-8175-4B9C-DF0517F45024}"/>
              </a:ext>
            </a:extLst>
          </p:cNvPr>
          <p:cNvSpPr/>
          <p:nvPr/>
        </p:nvSpPr>
        <p:spPr>
          <a:xfrm>
            <a:off x="7769158" y="4563890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adjectives</a:t>
            </a: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07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FCF1A06-C469-5326-97C4-9C4F5618D074}"/>
              </a:ext>
            </a:extLst>
          </p:cNvPr>
          <p:cNvSpPr txBox="1"/>
          <p:nvPr/>
        </p:nvSpPr>
        <p:spPr>
          <a:xfrm>
            <a:off x="313717" y="1848788"/>
            <a:ext cx="6018990" cy="1179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 use industrial automation </a:t>
            </a:r>
          </a:p>
          <a:p>
            <a:pPr algn="just">
              <a:spcAft>
                <a:spcPts val="800"/>
              </a:spcAft>
            </a:pP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control and monitor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processes.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8265546-CB6B-01A4-93DE-FE193B895CCF}"/>
              </a:ext>
            </a:extLst>
          </p:cNvPr>
          <p:cNvSpPr/>
          <p:nvPr/>
        </p:nvSpPr>
        <p:spPr>
          <a:xfrm>
            <a:off x="7769158" y="1611841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4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purpose</a:t>
            </a: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35235B1F-18DB-5EF1-0A9C-4DE354B6C967}"/>
              </a:ext>
            </a:extLst>
          </p:cNvPr>
          <p:cNvSpPr/>
          <p:nvPr/>
        </p:nvSpPr>
        <p:spPr>
          <a:xfrm>
            <a:off x="5721485" y="3361890"/>
            <a:ext cx="749030" cy="98735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99914FA-04AF-ECD2-9882-B1967C0F94DF}"/>
              </a:ext>
            </a:extLst>
          </p:cNvPr>
          <p:cNvSpPr/>
          <p:nvPr/>
        </p:nvSpPr>
        <p:spPr>
          <a:xfrm>
            <a:off x="4306111" y="4682539"/>
            <a:ext cx="3579778" cy="1653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4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infinitive</a:t>
            </a: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71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0475C98-14F7-7ADE-7BCA-1BCC4B588814}"/>
              </a:ext>
            </a:extLst>
          </p:cNvPr>
          <p:cNvSpPr/>
          <p:nvPr/>
        </p:nvSpPr>
        <p:spPr>
          <a:xfrm>
            <a:off x="2827503" y="150009"/>
            <a:ext cx="6977977" cy="11015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4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en-US" sz="4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nfinitive</a:t>
            </a:r>
            <a:r>
              <a:rPr lang="en-US" sz="4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F</a:t>
            </a:r>
            <a:r>
              <a:rPr lang="en-US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unctions</a:t>
            </a:r>
            <a:endParaRPr lang="ru-RU" sz="4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A44F26A-0FFB-C751-8B40-A3A3A1967E9F}"/>
              </a:ext>
            </a:extLst>
          </p:cNvPr>
          <p:cNvSpPr/>
          <p:nvPr/>
        </p:nvSpPr>
        <p:spPr>
          <a:xfrm>
            <a:off x="168611" y="1400255"/>
            <a:ext cx="2866416" cy="9709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ubject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58421F3-4D6A-46C1-19D6-F021DACBC4B2}"/>
              </a:ext>
            </a:extLst>
          </p:cNvPr>
          <p:cNvSpPr/>
          <p:nvPr/>
        </p:nvSpPr>
        <p:spPr>
          <a:xfrm>
            <a:off x="168611" y="2588516"/>
            <a:ext cx="2866416" cy="10735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</a:t>
            </a:r>
            <a:r>
              <a:rPr lang="en-US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Object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014931B-C882-59E7-1105-1CDE902BD3B4}"/>
              </a:ext>
            </a:extLst>
          </p:cNvPr>
          <p:cNvSpPr/>
          <p:nvPr/>
        </p:nvSpPr>
        <p:spPr>
          <a:xfrm>
            <a:off x="168612" y="3879369"/>
            <a:ext cx="2905328" cy="10735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Attribute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949ADA7-601C-6DF9-F771-3173B203021D}"/>
              </a:ext>
            </a:extLst>
          </p:cNvPr>
          <p:cNvSpPr/>
          <p:nvPr/>
        </p:nvSpPr>
        <p:spPr>
          <a:xfrm>
            <a:off x="207523" y="5170222"/>
            <a:ext cx="2866417" cy="122659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Adverbial Modifier of Purpose 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CB07306-8859-A03A-332E-ECF0D351988B}"/>
              </a:ext>
            </a:extLst>
          </p:cNvPr>
          <p:cNvSpPr/>
          <p:nvPr/>
        </p:nvSpPr>
        <p:spPr>
          <a:xfrm>
            <a:off x="3472774" y="1400255"/>
            <a:ext cx="7928043" cy="9709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BF42FB0-62B7-7597-1F2E-15F33592C2EC}"/>
              </a:ext>
            </a:extLst>
          </p:cNvPr>
          <p:cNvSpPr/>
          <p:nvPr/>
        </p:nvSpPr>
        <p:spPr>
          <a:xfrm>
            <a:off x="3599234" y="1468877"/>
            <a:ext cx="7636213" cy="9023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automate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tasks is necessary / 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is necessary 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automate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tasks.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E97D38C-57C2-3A88-90A7-27FF3B664D60}"/>
              </a:ext>
            </a:extLst>
          </p:cNvPr>
          <p:cNvSpPr/>
          <p:nvPr/>
        </p:nvSpPr>
        <p:spPr>
          <a:xfrm>
            <a:off x="3618688" y="2674123"/>
            <a:ext cx="7636213" cy="9023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They are determined </a:t>
            </a:r>
            <a:r>
              <a:rPr lang="en-US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avoid 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costly repairs.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8EC2F0D-98B0-4C71-1BB0-C64162CDFA18}"/>
              </a:ext>
            </a:extLst>
          </p:cNvPr>
          <p:cNvSpPr/>
          <p:nvPr/>
        </p:nvSpPr>
        <p:spPr>
          <a:xfrm>
            <a:off x="3618688" y="3969777"/>
            <a:ext cx="7636213" cy="9023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They are discussing the ways 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en-US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increase 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safety.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530A4F4-7BC8-FCC5-F41C-691C2E6330C2}"/>
              </a:ext>
            </a:extLst>
          </p:cNvPr>
          <p:cNvSpPr/>
          <p:nvPr/>
        </p:nvSpPr>
        <p:spPr>
          <a:xfrm>
            <a:off x="3618688" y="5332350"/>
            <a:ext cx="7636213" cy="9023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need technical skills </a:t>
            </a:r>
            <a:r>
              <a:rPr lang="en-US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perform 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job.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57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BAB11E-FF81-7DAA-B8B0-500C0CB77C4D}"/>
              </a:ext>
            </a:extLst>
          </p:cNvPr>
          <p:cNvSpPr txBox="1"/>
          <p:nvPr/>
        </p:nvSpPr>
        <p:spPr>
          <a:xfrm>
            <a:off x="391536" y="1700879"/>
            <a:ext cx="11427570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Robots can be programmed    ______________ repetitive tasks.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It is important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training and education programs.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It is necessary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workers develop new skills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Industrial automation has the potential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manufacturing. </a:t>
            </a:r>
          </a:p>
          <a:p>
            <a:pPr algn="just"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We need to find a way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exposure to harmful substances or extreme temperatures.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We use sensors and monitoring systems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equipment failures.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7)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safety rules should be a top priority for everyone.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A1608D-A62E-D30A-B7E9-538D42EBD802}"/>
              </a:ext>
            </a:extLst>
          </p:cNvPr>
          <p:cNvSpPr txBox="1"/>
          <p:nvPr/>
        </p:nvSpPr>
        <p:spPr>
          <a:xfrm>
            <a:off x="1194059" y="666585"/>
            <a:ext cx="1940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perform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2C2F-1C64-D9D4-F11C-4EE227943290}"/>
              </a:ext>
            </a:extLst>
          </p:cNvPr>
          <p:cNvSpPr txBox="1"/>
          <p:nvPr/>
        </p:nvSpPr>
        <p:spPr>
          <a:xfrm>
            <a:off x="3867966" y="730559"/>
            <a:ext cx="1940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provide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9D691D-A4A1-2495-86B5-AEDF148FDA42}"/>
              </a:ext>
            </a:extLst>
          </p:cNvPr>
          <p:cNvSpPr txBox="1"/>
          <p:nvPr/>
        </p:nvSpPr>
        <p:spPr>
          <a:xfrm>
            <a:off x="8206902" y="163436"/>
            <a:ext cx="1233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help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D0F763-5F01-0487-849F-DB28705BE69A}"/>
              </a:ext>
            </a:extLst>
          </p:cNvPr>
          <p:cNvSpPr txBox="1"/>
          <p:nvPr/>
        </p:nvSpPr>
        <p:spPr>
          <a:xfrm>
            <a:off x="8206902" y="690301"/>
            <a:ext cx="2663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revolutionize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FDE97C-9747-C26E-26A5-7232BB09D9C4}"/>
              </a:ext>
            </a:extLst>
          </p:cNvPr>
          <p:cNvSpPr txBox="1"/>
          <p:nvPr/>
        </p:nvSpPr>
        <p:spPr>
          <a:xfrm>
            <a:off x="6089886" y="698572"/>
            <a:ext cx="1940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reduce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A56D27-DA61-27AA-205C-68E32C1A76D7}"/>
              </a:ext>
            </a:extLst>
          </p:cNvPr>
          <p:cNvSpPr txBox="1"/>
          <p:nvPr/>
        </p:nvSpPr>
        <p:spPr>
          <a:xfrm>
            <a:off x="1363904" y="143365"/>
            <a:ext cx="34743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detect and prevent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D76A6F-4B54-7327-7AEF-2E49F4B192E1}"/>
              </a:ext>
            </a:extLst>
          </p:cNvPr>
          <p:cNvSpPr txBox="1"/>
          <p:nvPr/>
        </p:nvSpPr>
        <p:spPr>
          <a:xfrm>
            <a:off x="5664330" y="167832"/>
            <a:ext cx="1940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follow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20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81481E-6 L 0.3461 0.140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5" y="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04662 0.2171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40638 0.371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26" y="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13776 0.371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L -0.12188 0.4585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2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22222E-6 L 0.43906 0.658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53" y="3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38778E-17 L -0.39336 0.8041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74" y="4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A5000D-D4B0-BFF9-68E8-6287A8A9A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19" y="645460"/>
            <a:ext cx="11381362" cy="52877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F5200E-67A5-E069-FC3D-CE0B43509ADD}"/>
              </a:ext>
            </a:extLst>
          </p:cNvPr>
          <p:cNvSpPr txBox="1"/>
          <p:nvPr/>
        </p:nvSpPr>
        <p:spPr>
          <a:xfrm>
            <a:off x="1689463" y="6138595"/>
            <a:ext cx="93878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https://drive.google.com/file/d/1vECjK4XE2IqaXD5rbTKtBmLfGaMAYzuz/view?usp=sharing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988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15D56E8-DAA2-FE37-9C02-657433899D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87" t="19715" r="13032" b="2555"/>
          <a:stretch/>
        </p:blipFill>
        <p:spPr>
          <a:xfrm>
            <a:off x="2665379" y="1274325"/>
            <a:ext cx="9105089" cy="5330757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985CEEC-F534-47C9-E801-34D725054334}"/>
              </a:ext>
            </a:extLst>
          </p:cNvPr>
          <p:cNvSpPr/>
          <p:nvPr/>
        </p:nvSpPr>
        <p:spPr>
          <a:xfrm>
            <a:off x="4727642" y="194551"/>
            <a:ext cx="5155660" cy="943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Job Interview</a:t>
            </a:r>
            <a:endParaRPr lang="ru-RU" sz="4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9ED9D06-0C07-BD70-8D55-2BA30B3B5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" t="11539" r="5215" b="7509"/>
          <a:stretch/>
        </p:blipFill>
        <p:spPr bwMode="auto">
          <a:xfrm>
            <a:off x="119975" y="175099"/>
            <a:ext cx="2720502" cy="163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366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E746D9-FEAB-544C-81C3-6C6D5678A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4" y="72941"/>
            <a:ext cx="7086600" cy="6614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13886E-DEEA-5AA1-6161-856093B3ED9A}"/>
              </a:ext>
            </a:extLst>
          </p:cNvPr>
          <p:cNvSpPr txBox="1"/>
          <p:nvPr/>
        </p:nvSpPr>
        <p:spPr>
          <a:xfrm>
            <a:off x="7297930" y="1212941"/>
            <a:ext cx="4499817" cy="3477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Technology </a:t>
            </a:r>
          </a:p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does not eliminate jobs, </a:t>
            </a:r>
          </a:p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it transforms them.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1063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283</Words>
  <Application>Microsoft Office PowerPoint</Application>
  <PresentationFormat>Широкоэкранный</PresentationFormat>
  <Paragraphs>46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Schoolbook</vt:lpstr>
      <vt:lpstr>Times New Roman</vt:lpstr>
      <vt:lpstr>Тема Office</vt:lpstr>
      <vt:lpstr>Презентация PowerPoint</vt:lpstr>
      <vt:lpstr>Industrial Automation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</cp:revision>
  <dcterms:created xsi:type="dcterms:W3CDTF">2023-11-26T07:03:32Z</dcterms:created>
  <dcterms:modified xsi:type="dcterms:W3CDTF">2025-04-06T11:16:58Z</dcterms:modified>
</cp:coreProperties>
</file>