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66" r:id="rId3"/>
    <p:sldId id="267" r:id="rId4"/>
    <p:sldId id="281" r:id="rId5"/>
    <p:sldId id="285" r:id="rId6"/>
    <p:sldId id="286" r:id="rId7"/>
    <p:sldId id="28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38514-C4B1-4A28-9763-EC788A49DB4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BD6E8-2BA3-4802-A6D5-862834168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%D0%9E%D0%B2%D1%81%D1%8F%D0%BD%D0%BA%D0%B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ultinfo.ru/brumfield/images/vol-25-53_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nnasledie.by.ru/index33.gif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libserv.tspu.edu.ru/files/vistavka/_53.gif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novostivl.ru/files/files/52/1025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stina.org/Images7/Za_pobedu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uprava.mv.ru/news/2010/img/20_65_let/2%20(3).jpg" TargetMode="Externa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Виктор </a:t>
            </a:r>
            <a:r>
              <a:rPr lang="ru-RU" dirty="0" smtClean="0"/>
              <a:t>П</a:t>
            </a:r>
            <a:r>
              <a:rPr lang="ru-RU" dirty="0" smtClean="0"/>
              <a:t>етрович Астафьев</a:t>
            </a:r>
            <a:br>
              <a:rPr lang="ru-RU" dirty="0" smtClean="0"/>
            </a:br>
            <a:r>
              <a:rPr lang="ru-RU" dirty="0" smtClean="0"/>
              <a:t>1924-2001</a:t>
            </a:r>
            <a:endParaRPr lang="ru-RU" dirty="0"/>
          </a:p>
        </p:txBody>
      </p:sp>
      <p:pic>
        <p:nvPicPr>
          <p:cNvPr id="29698" name="Picture 2" descr="C:\Users\Учитель\Desktop\24297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7141091" cy="486068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1520" y="188640"/>
            <a:ext cx="41044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Century Gothic" pitchFamily="34" charset="0"/>
              </a:rPr>
              <a:t>Виктор </a:t>
            </a:r>
            <a:r>
              <a:rPr lang="ru-RU" b="1" i="1" dirty="0" smtClean="0">
                <a:solidFill>
                  <a:srgbClr val="FF0000"/>
                </a:solidFill>
                <a:latin typeface="Century Gothic" pitchFamily="34" charset="0"/>
              </a:rPr>
              <a:t>Петрович  </a:t>
            </a:r>
            <a:r>
              <a:rPr lang="ru-RU" b="1" i="1" dirty="0">
                <a:solidFill>
                  <a:srgbClr val="FF0000"/>
                </a:solidFill>
                <a:latin typeface="Century Gothic" pitchFamily="34" charset="0"/>
              </a:rPr>
              <a:t>Астафьев </a:t>
            </a:r>
            <a:r>
              <a:rPr lang="ru-RU" b="1" dirty="0">
                <a:latin typeface="Century Gothic" pitchFamily="34" charset="0"/>
              </a:rPr>
              <a:t>родился   1 мая 1924 года в селе Овсянка Красноярского края</a:t>
            </a:r>
            <a:r>
              <a:rPr lang="ru-RU" b="1" dirty="0" smtClean="0">
                <a:latin typeface="Century Gothic" pitchFamily="34" charset="0"/>
              </a:rPr>
              <a:t>.</a:t>
            </a:r>
            <a:r>
              <a:rPr lang="ru-RU" b="1" dirty="0" smtClean="0">
                <a:solidFill>
                  <a:srgbClr val="32324C"/>
                </a:solidFill>
              </a:rPr>
              <a:t> </a:t>
            </a:r>
            <a:endParaRPr lang="ru-RU" b="1" dirty="0">
              <a:latin typeface="Century Gothic" pitchFamily="34" charset="0"/>
            </a:endParaRPr>
          </a:p>
        </p:txBody>
      </p:sp>
      <p:pic>
        <p:nvPicPr>
          <p:cNvPr id="4" name="Picture 10" descr="http://upload.wikimedia.org/wikipedia/ru/thumb/f/f3/%D0%9E%D0%B2%D1%81%D1%8F%D0%BD%D0%BA%D0%B0.jpg/240px-%D0%9E%D0%B2%D1%81%D1%8F%D0%BD%D0%BA%D0%B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027" t="5492" r="3350" b="6634"/>
          <a:stretch>
            <a:fillRect/>
          </a:stretch>
        </p:blipFill>
        <p:spPr bwMode="auto">
          <a:xfrm>
            <a:off x="3779912" y="3717032"/>
            <a:ext cx="4896544" cy="2901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83"/>
            </a:avLst>
          </a:prstGeom>
          <a:ln>
            <a:solidFill>
              <a:srgbClr val="99663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7890" name="Picture 2" descr="виктор петрович астафьев биография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88640"/>
            <a:ext cx="2594509" cy="3456384"/>
          </a:xfrm>
          <a:prstGeom prst="rect">
            <a:avLst/>
          </a:prstGeom>
          <a:noFill/>
        </p:spPr>
      </p:pic>
      <p:pic>
        <p:nvPicPr>
          <p:cNvPr id="37894" name="Picture 6" descr="http://mypresentation.ru/documents/8108134a9dff56456ca032a2b311da57/img2.jpg"/>
          <p:cNvPicPr>
            <a:picLocks noChangeAspect="1" noChangeArrowheads="1"/>
          </p:cNvPicPr>
          <p:nvPr/>
        </p:nvPicPr>
        <p:blipFill>
          <a:blip r:embed="rId5" cstate="print"/>
          <a:srcRect l="45359" t="46619" r="5501" b="4241"/>
          <a:stretch>
            <a:fillRect/>
          </a:stretch>
        </p:blipFill>
        <p:spPr bwMode="auto">
          <a:xfrm>
            <a:off x="3203848" y="1052736"/>
            <a:ext cx="3072341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4" descr="Картинка 22 из 1916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3240360" cy="41147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а 13 из 4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132856"/>
            <a:ext cx="2592288" cy="37963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339752" y="692696"/>
            <a:ext cx="64807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latin typeface="Century Gothic" pitchFamily="34" charset="0"/>
              </a:rPr>
              <a:t>В 1942 году ушёл добровольцем на фронт. Военному делу обучался в школе пехоты в Новосибирске. </a:t>
            </a:r>
            <a:r>
              <a:rPr lang="ru-RU" b="1" dirty="0" smtClean="0">
                <a:latin typeface="Century Gothic" pitchFamily="34" charset="0"/>
              </a:rPr>
              <a:t> На войне был </a:t>
            </a:r>
            <a:r>
              <a:rPr lang="ru-RU" b="1" dirty="0">
                <a:latin typeface="Century Gothic" pitchFamily="34" charset="0"/>
              </a:rPr>
              <a:t>шофёром, </a:t>
            </a:r>
            <a:r>
              <a:rPr lang="ru-RU" b="1" dirty="0" smtClean="0">
                <a:latin typeface="Century Gothic" pitchFamily="34" charset="0"/>
              </a:rPr>
              <a:t>разведчиком</a:t>
            </a:r>
            <a:r>
              <a:rPr lang="ru-RU" b="1" dirty="0">
                <a:latin typeface="Century Gothic" pitchFamily="34" charset="0"/>
              </a:rPr>
              <a:t>, связистом. </a:t>
            </a:r>
          </a:p>
        </p:txBody>
      </p:sp>
      <p:pic>
        <p:nvPicPr>
          <p:cNvPr id="36866" name="Picture 2" descr="Виктор Астафье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132856"/>
            <a:ext cx="3001176" cy="3849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6868" name="Picture 4" descr="http://coollib.com/i/22/221622/i_0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0648"/>
            <a:ext cx="2016224" cy="6338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83"/>
            </a:avLst>
          </a:prstGeom>
          <a:ln>
            <a:solidFill>
              <a:srgbClr val="99663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755576" y="5733256"/>
            <a:ext cx="76328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entury Gothic" pitchFamily="34" charset="0"/>
              </a:rPr>
              <a:t>За </a:t>
            </a:r>
            <a:r>
              <a:rPr lang="ru-RU" b="1" dirty="0">
                <a:latin typeface="Century Gothic" pitchFamily="34" charset="0"/>
              </a:rPr>
              <a:t>войну Виктор Петрович награждён орденом Красной Звезды и медалями «За отвагу», «За победу над Германией», «За освобождение Польши».</a:t>
            </a:r>
          </a:p>
        </p:txBody>
      </p:sp>
      <p:pic>
        <p:nvPicPr>
          <p:cNvPr id="3" name="Picture 6" descr="Картинка 1 из 81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448272" cy="2448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Картинка 1 из 104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7449"/>
          <a:stretch>
            <a:fillRect/>
          </a:stretch>
        </p:blipFill>
        <p:spPr bwMode="auto">
          <a:xfrm>
            <a:off x="2771800" y="908720"/>
            <a:ext cx="2286000" cy="3578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Картинка 1 из 126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7" y="1412776"/>
            <a:ext cx="1944216" cy="3500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Картинка 2 из 38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92280" y="2132856"/>
            <a:ext cx="1813814" cy="352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83"/>
            </a:avLst>
          </a:prstGeom>
          <a:ln>
            <a:solidFill>
              <a:srgbClr val="99663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51520" y="620688"/>
            <a:ext cx="87129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Рассказы </a:t>
            </a:r>
            <a:r>
              <a:rPr lang="ru-RU" b="1" dirty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Виктора Петровича </a:t>
            </a:r>
            <a:r>
              <a:rPr lang="ru-RU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Астафьева помогают увидеть и услышать красоту природы</a:t>
            </a:r>
            <a:r>
              <a:rPr lang="ru-RU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u-RU" b="1" dirty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Виктор Астафьев пишет о том, что отлично знает. </a:t>
            </a:r>
            <a:r>
              <a:rPr lang="ru-RU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Все его произведения правдивы </a:t>
            </a:r>
            <a:r>
              <a:rPr lang="ru-RU" b="1" dirty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и достоверны.  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9512" y="5013176"/>
            <a:ext cx="381642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Он </a:t>
            </a:r>
            <a:r>
              <a:rPr lang="ru-RU" sz="2000" b="1" dirty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пишет об Урале, Сибири, об их природе, о людях. У него внимательный и зоркий глаз, отзывчивое сердце.</a:t>
            </a:r>
          </a:p>
        </p:txBody>
      </p:sp>
      <p:pic>
        <p:nvPicPr>
          <p:cNvPr id="3074" name="Picture 2" descr="http://todnb.ru/content/images/img218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65">
            <a:off x="2349100" y="1825245"/>
            <a:ext cx="1800200" cy="27195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http://webgon.ru/image/1/127/126285_pjstle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18222">
            <a:off x="316828" y="1673413"/>
            <a:ext cx="1754775" cy="25177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4" descr="http://sosnovoborsk.ru.opt-images.1c-bitrix-cdn.ru/upload/medialibrary/bc2/bc2c2e055cd003bf713ecf5dfdeb6b97.jpg?1444371825244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2062" y="2996952"/>
            <a:ext cx="4782583" cy="35825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83"/>
            </a:avLst>
          </a:prstGeom>
          <a:ln>
            <a:solidFill>
              <a:srgbClr val="99663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literatura/Astafev/0011-037-Biografija-Astafe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4650"/>
            <a:ext cx="2250250" cy="30003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http://detsky-mir.com/uploads/images/b/1/3/2/2018/f7460f4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0648"/>
            <a:ext cx="2247238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http://www.detfond.org/media/cms_page_media/297/2001_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60648"/>
            <a:ext cx="2338194" cy="3024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 descr="http://images.stranica.com.ua/341741.jpg"/>
          <p:cNvPicPr>
            <a:picLocks noChangeAspect="1" noChangeArrowheads="1"/>
          </p:cNvPicPr>
          <p:nvPr/>
        </p:nvPicPr>
        <p:blipFill>
          <a:blip r:embed="rId5" cstate="print"/>
          <a:srcRect l="20160" r="19361"/>
          <a:stretch>
            <a:fillRect/>
          </a:stretch>
        </p:blipFill>
        <p:spPr bwMode="auto">
          <a:xfrm>
            <a:off x="467544" y="3429000"/>
            <a:ext cx="2232248" cy="3174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4" name="Picture 10" descr="http://img-fotki.yandex.ru/get/7/19411616.253/0_a4d7e_1598ca21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501008"/>
            <a:ext cx="2463490" cy="3123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6" name="Picture 12" descr="http://image.buy45.ru/images/1141114/0/700.jpg"/>
          <p:cNvPicPr>
            <a:picLocks noChangeAspect="1" noChangeArrowheads="1"/>
          </p:cNvPicPr>
          <p:nvPr/>
        </p:nvPicPr>
        <p:blipFill>
          <a:blip r:embed="rId7" cstate="print"/>
          <a:srcRect l="20520" t="9309" r="25481" b="7532"/>
          <a:stretch>
            <a:fillRect/>
          </a:stretch>
        </p:blipFill>
        <p:spPr bwMode="auto">
          <a:xfrm>
            <a:off x="6228184" y="3429000"/>
            <a:ext cx="2304256" cy="32158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83"/>
            </a:avLst>
          </a:prstGeom>
          <a:ln>
            <a:solidFill>
              <a:srgbClr val="99663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6109769" cy="4536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83"/>
            </a:avLst>
          </a:prstGeom>
          <a:ln>
            <a:solidFill>
              <a:srgbClr val="99663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Picture 8" descr="http://fs00.infourok.ru/images/doc/310/309791/hello_html_m2d4b022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5301208"/>
            <a:ext cx="2088232" cy="12961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120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Виктор Петрович Астафьев 1924-2001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Учитель</cp:lastModifiedBy>
  <cp:revision>33</cp:revision>
  <dcterms:created xsi:type="dcterms:W3CDTF">2015-05-15T15:33:38Z</dcterms:created>
  <dcterms:modified xsi:type="dcterms:W3CDTF">2021-12-08T16:15:20Z</dcterms:modified>
</cp:coreProperties>
</file>