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64" r:id="rId3"/>
    <p:sldId id="258" r:id="rId4"/>
    <p:sldId id="261" r:id="rId5"/>
    <p:sldId id="262" r:id="rId6"/>
    <p:sldId id="260" r:id="rId7"/>
    <p:sldId id="263" r:id="rId8"/>
    <p:sldId id="259" r:id="rId9"/>
    <p:sldId id="266" r:id="rId10"/>
    <p:sldId id="265" r:id="rId11"/>
    <p:sldId id="269" r:id="rId12"/>
    <p:sldId id="273" r:id="rId13"/>
    <p:sldId id="270" r:id="rId14"/>
    <p:sldId id="267" r:id="rId15"/>
    <p:sldId id="268" r:id="rId16"/>
    <p:sldId id="271" r:id="rId17"/>
    <p:sldId id="272" r:id="rId18"/>
    <p:sldId id="274" r:id="rId19"/>
    <p:sldId id="275" r:id="rId2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35" autoAdjust="0"/>
    <p:restoredTop sz="94660"/>
  </p:normalViewPr>
  <p:slideViewPr>
    <p:cSldViewPr>
      <p:cViewPr varScale="1">
        <p:scale>
          <a:sx n="110" d="100"/>
          <a:sy n="110" d="100"/>
        </p:scale>
        <p:origin x="-164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0DD404-40CE-4E5C-A84B-8012ECE3622F}" type="datetimeFigureOut">
              <a:rPr lang="ru-RU" smtClean="0"/>
              <a:pPr/>
              <a:t>24.02.2022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7E3E2C-440F-4544-9FB4-39A1EE0C10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24558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7E3E2C-440F-4544-9FB4-39A1EE0C108B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2/24/2022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2/24/2022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2/24/2022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2/24/2022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2/24/2022</a:t>
            </a:fld>
            <a:endParaRPr lang="en-US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2/24/2022</a:t>
            </a:fld>
            <a:endParaRPr lang="en-US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2/24/2022</a:t>
            </a:fld>
            <a:endParaRPr lang="en-US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2/24/2022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2/24/2022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2/24/2022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7EAF463A-BC7C-46EE-9F1E-7F377CCA4891}" type="datetimeFigureOut">
              <a:rPr lang="en-US" smtClean="0"/>
              <a:pPr/>
              <a:t>2/24/2022</a:t>
            </a:fld>
            <a:endParaRPr lang="en-US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2/24/2022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gif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9000">
              <a:srgbClr val="0070C0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14400" y="304800"/>
            <a:ext cx="7885621" cy="175432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Нетрадиционная аппликация</a:t>
            </a:r>
          </a:p>
          <a:p>
            <a:pPr algn="ctr"/>
            <a:r>
              <a:rPr lang="ru-RU" sz="3600" b="1" cap="none" spc="0" dirty="0" smtClean="0">
                <a:ln w="17780" cmpd="sng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с детьми </a:t>
            </a:r>
            <a:r>
              <a:rPr lang="ru-RU" sz="3600" b="1" dirty="0" smtClean="0">
                <a:ln w="17780" cmpd="sng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ru-RU" sz="3600" b="1" cap="none" spc="0" dirty="0" smtClean="0">
                <a:ln w="17780" cmpd="sng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cap="none" spc="0" dirty="0" smtClean="0">
                <a:ln w="17780" cmpd="sng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теме: </a:t>
            </a:r>
          </a:p>
          <a:p>
            <a:pPr algn="ctr"/>
            <a:r>
              <a:rPr lang="ru-RU" sz="3600" b="1" cap="none" spc="0" dirty="0" smtClean="0">
                <a:ln w="17780" cmpd="sng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cap="none" spc="0" dirty="0" smtClean="0">
                <a:ln w="17780" cmpd="sng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b="1" dirty="0">
                <a:ln w="17780" cmpd="sng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600" b="1" cap="none" spc="0" dirty="0" smtClean="0">
                <a:ln w="17780" cmpd="sng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квариум</a:t>
            </a:r>
            <a:r>
              <a:rPr lang="ru-RU" sz="3600" b="1" cap="none" spc="0" dirty="0" smtClean="0">
                <a:ln w="17780" cmpd="sng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sz="3600" b="1" cap="none" spc="0" dirty="0">
              <a:ln w="17780" cmpd="sng">
                <a:solidFill>
                  <a:srgbClr val="00B050"/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 descr="Картинки по запросу картинки аквариум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2286000"/>
            <a:ext cx="4112505" cy="26877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1676400" y="5410200"/>
            <a:ext cx="64008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Выполнила:  </a:t>
            </a:r>
          </a:p>
          <a:p>
            <a:pPr algn="ctr"/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воспитатель группы № 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Знайки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/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Постол Виктория Валерьевна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3316" name="Picture 4" descr="Картинки по запросу картинки анимации рыбок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219200" y="4800600"/>
            <a:ext cx="2209800" cy="1761868"/>
          </a:xfrm>
          <a:prstGeom prst="rect">
            <a:avLst/>
          </a:prstGeom>
          <a:noFill/>
        </p:spPr>
      </p:pic>
      <p:pic>
        <p:nvPicPr>
          <p:cNvPr id="7169" name="Picture 1" descr="C:\Users\викуля\Desktop\КАРТИНКИ НА МОРСКУЮ ТЕМУ ДЛЯ ПРЕЗ\ВОДОРОСЛИ И КАМУШКИ\0_12de00_b8efe5fc_or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276600"/>
            <a:ext cx="1760223" cy="3581400"/>
          </a:xfrm>
          <a:prstGeom prst="rect">
            <a:avLst/>
          </a:prstGeom>
          <a:noFill/>
        </p:spPr>
      </p:pic>
      <p:pic>
        <p:nvPicPr>
          <p:cNvPr id="7171" name="Picture 3" descr="C:\Users\викуля\Desktop\КАРТИНКИ НА МОРСКУЮ ТЕМУ ДЛЯ ПРЕЗ\ВОДОРОСЛИ И КАМУШКИ\5650289-thumb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30883" y="4419600"/>
            <a:ext cx="1813117" cy="2438400"/>
          </a:xfrm>
          <a:prstGeom prst="rect">
            <a:avLst/>
          </a:prstGeom>
          <a:noFill/>
        </p:spPr>
      </p:pic>
    </p:spTree>
  </p:cSld>
  <p:clrMapOvr>
    <a:masterClrMapping/>
  </p:clrMapOvr>
  <p:transition advTm="8000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0"/>
                            </p:stCondLst>
                            <p:childTnLst>
                              <p:par>
                                <p:cTn id="35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0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0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9000">
              <a:srgbClr val="0070C0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9200" y="304800"/>
            <a:ext cx="6858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Подготовка  к  работе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6" name="Picture 2" descr="C:\Users\викуля\Desktop\ФОТО НА ПРЕЗЕНТ\IMG_20170419_141333.jpg"/>
          <p:cNvPicPr>
            <a:picLocks noChangeAspect="1" noChangeArrowheads="1"/>
          </p:cNvPicPr>
          <p:nvPr/>
        </p:nvPicPr>
        <p:blipFill>
          <a:blip r:embed="rId2" cstate="print"/>
          <a:srcRect t="19764"/>
          <a:stretch>
            <a:fillRect/>
          </a:stretch>
        </p:blipFill>
        <p:spPr bwMode="auto">
          <a:xfrm>
            <a:off x="228600" y="1295400"/>
            <a:ext cx="8610600" cy="5181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8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9000">
              <a:srgbClr val="0070C0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викуля\Desktop\ФОТО НА ПРЕЗЕНТ\IMG_20170419_1614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219200"/>
            <a:ext cx="3714750" cy="4953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 descr="C:\Users\викуля\Desktop\ФОТО НА ПРЕЗЕНТ\IMG_20170419_1613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1524000"/>
            <a:ext cx="3657600" cy="5077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838200" y="304800"/>
            <a:ext cx="76961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Подготовка  к  работе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Tm="8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9000">
              <a:srgbClr val="0070C0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викуля\Desktop\ФОТО НА ПРЕЗЕНТ\IMG_20170419_1635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00200"/>
            <a:ext cx="3657600" cy="5129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7" name="Picture 3" descr="C:\Users\викуля\Desktop\ФОТО НА ПРЕЗЕНТ\IMG_20170419_1638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1721173"/>
            <a:ext cx="3729853" cy="49844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Делаем камешки и водоросли</a:t>
            </a:r>
            <a:endParaRPr lang="ru-RU" dirty="0"/>
          </a:p>
        </p:txBody>
      </p:sp>
    </p:spTree>
  </p:cSld>
  <p:clrMapOvr>
    <a:masterClrMapping/>
  </p:clrMapOvr>
  <p:transition advTm="8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9000">
              <a:srgbClr val="0070C0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04800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Делаем камешки и водоросли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122" name="Picture 2" descr="C:\Users\викуля\Desktop\ФОТО НА ПРЕЗЕНТ\IMG_20170419_1620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143000"/>
            <a:ext cx="3896226" cy="5105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 descr="C:\Users\викуля\Desktop\ФОТО НА ПРЕЗЕНТ\IMG_20170419_1635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1524000"/>
            <a:ext cx="3714750" cy="4953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8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9000">
              <a:srgbClr val="0070C0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9200" y="304800"/>
            <a:ext cx="6858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Творческий процесс </a:t>
            </a:r>
            <a:endParaRPr lang="ru-R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074" name="Picture 2" descr="C:\Users\викуля\Desktop\ФОТО НА ПРЕЗЕНТ\IMG_20170419_155444.jpg"/>
          <p:cNvPicPr>
            <a:picLocks noChangeAspect="1" noChangeArrowheads="1"/>
          </p:cNvPicPr>
          <p:nvPr/>
        </p:nvPicPr>
        <p:blipFill>
          <a:blip r:embed="rId2" cstate="print"/>
          <a:srcRect r="5512" b="18828"/>
          <a:stretch>
            <a:fillRect/>
          </a:stretch>
        </p:blipFill>
        <p:spPr bwMode="auto">
          <a:xfrm>
            <a:off x="457200" y="1295400"/>
            <a:ext cx="4114800" cy="447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C:\Users\викуля\Desktop\ФОТО НА ПРЕЗЕНТ\IMG_20170419_1555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1676400"/>
            <a:ext cx="3581400" cy="4775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8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9000">
              <a:srgbClr val="0070C0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викуля\Desktop\ФОТО НА ПРЕЗЕНТ\IMG_20170419_1554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533400"/>
            <a:ext cx="7874000" cy="5905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8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9000">
              <a:srgbClr val="0070C0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викуля\Desktop\ФОТО НА ПРЕЗЕНТ\IMG_20170419_1640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990600"/>
            <a:ext cx="4191000" cy="5682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1" name="Picture 3" descr="C:\Users\викуля\Desktop\ФОТО НА ПРЕЗЕНТ\IMG_20170419_164550.jpg"/>
          <p:cNvPicPr>
            <a:picLocks noChangeAspect="1" noChangeArrowheads="1"/>
          </p:cNvPicPr>
          <p:nvPr/>
        </p:nvPicPr>
        <p:blipFill>
          <a:blip r:embed="rId3" cstate="print"/>
          <a:srcRect r="11111" b="11111"/>
          <a:stretch>
            <a:fillRect/>
          </a:stretch>
        </p:blipFill>
        <p:spPr bwMode="auto">
          <a:xfrm>
            <a:off x="217170" y="457200"/>
            <a:ext cx="4126230" cy="5791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8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9000">
              <a:srgbClr val="0070C0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викуля\Desktop\ФОТО НА ПРЕЗЕНТ\IMG_20170419_1648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04800"/>
            <a:ext cx="4286250" cy="571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5" name="Picture 3" descr="C:\Users\викуля\Desktop\ФОТО НА ПРЕЗЕНТ\IMG_20170419_1703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40111" y="838200"/>
            <a:ext cx="4075289" cy="5791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8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9000">
              <a:srgbClr val="0070C0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викуля\Desktop\ФОТО НА ПРЕЗЕНТ\IMG_20170419_171309.jpg"/>
          <p:cNvPicPr>
            <a:picLocks noChangeAspect="1" noChangeArrowheads="1"/>
          </p:cNvPicPr>
          <p:nvPr/>
        </p:nvPicPr>
        <p:blipFill>
          <a:blip r:embed="rId2" cstate="print"/>
          <a:srcRect t="17969" r="4688"/>
          <a:stretch>
            <a:fillRect/>
          </a:stretch>
        </p:blipFill>
        <p:spPr bwMode="auto">
          <a:xfrm>
            <a:off x="381000" y="533400"/>
            <a:ext cx="4114800" cy="52615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9" name="Picture 3" descr="C:\Users\викуля\Desktop\ФОТО НА ПРЕЗЕНТ\IMG_20170417_161654.jpg"/>
          <p:cNvPicPr>
            <a:picLocks noChangeAspect="1" noChangeArrowheads="1"/>
          </p:cNvPicPr>
          <p:nvPr/>
        </p:nvPicPr>
        <p:blipFill>
          <a:blip r:embed="rId3" cstate="print"/>
          <a:srcRect l="10833" r="10833"/>
          <a:stretch>
            <a:fillRect/>
          </a:stretch>
        </p:blipFill>
        <p:spPr bwMode="auto">
          <a:xfrm>
            <a:off x="4876800" y="1295400"/>
            <a:ext cx="3962400" cy="5249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8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9000">
              <a:srgbClr val="0070C0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9200" y="304800"/>
            <a:ext cx="685800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Подготовка аквариума к работе</a:t>
            </a:r>
            <a:endParaRPr lang="ru-RU" sz="2500" dirty="0"/>
          </a:p>
        </p:txBody>
      </p:sp>
      <p:pic>
        <p:nvPicPr>
          <p:cNvPr id="10242" name="Picture 2" descr="C:\Users\викуля\Desktop\ФОТО НА ПРЕЗЕНТ\IMG_20170419_1703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8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9000">
              <a:srgbClr val="0070C0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викуля\Desktop\ФОТО НА ПРЕЗЕНТ. НА ПЕДСОВЕТ\IMG_20170414_0847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28600"/>
            <a:ext cx="3581400" cy="4775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C:\Users\викуля\Desktop\ФОТО НА ПРЕЗЕНТ. НА ПЕДСОВЕТ\IMG_20170414_0847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0" y="304800"/>
            <a:ext cx="4470400" cy="335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http://liubavyshka.ru/_ph/160/1/517493674.jpg?14920012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5165589" y="4567221"/>
            <a:ext cx="3978411" cy="2290779"/>
          </a:xfrm>
          <a:prstGeom prst="rect">
            <a:avLst/>
          </a:prstGeom>
          <a:noFill/>
        </p:spPr>
      </p:pic>
      <p:pic>
        <p:nvPicPr>
          <p:cNvPr id="6" name="Picture 4" descr="Зеленые кораллы картинка смайлик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078900">
            <a:off x="2758492" y="4710488"/>
            <a:ext cx="1946259" cy="2298731"/>
          </a:xfrm>
          <a:prstGeom prst="rect">
            <a:avLst/>
          </a:prstGeom>
          <a:noFill/>
        </p:spPr>
      </p:pic>
      <p:pic>
        <p:nvPicPr>
          <p:cNvPr id="7" name="Picture 4" descr="рыбка пускает пузыри, анимашка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1066800" y="5181600"/>
            <a:ext cx="967740" cy="1295400"/>
          </a:xfrm>
          <a:prstGeom prst="rect">
            <a:avLst/>
          </a:prstGeom>
          <a:noFill/>
        </p:spPr>
      </p:pic>
      <p:pic>
        <p:nvPicPr>
          <p:cNvPr id="8" name="Picture 4" descr="рыбка пускает пузыри, анимашка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19600" y="4419600"/>
            <a:ext cx="548640" cy="609600"/>
          </a:xfrm>
          <a:prstGeom prst="rect">
            <a:avLst/>
          </a:prstGeom>
          <a:noFill/>
        </p:spPr>
      </p:pic>
      <p:pic>
        <p:nvPicPr>
          <p:cNvPr id="9" name="Picture 4" descr="рыбка пускает пузыри, анимашка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1008899">
            <a:off x="6198186" y="4795912"/>
            <a:ext cx="822960" cy="914400"/>
          </a:xfrm>
          <a:prstGeom prst="rect">
            <a:avLst/>
          </a:prstGeom>
          <a:noFill/>
        </p:spPr>
      </p:pic>
      <p:pic>
        <p:nvPicPr>
          <p:cNvPr id="10" name="Picture 4" descr="рыбка пускает пузыри, анимашка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684267">
            <a:off x="7873872" y="3728653"/>
            <a:ext cx="822960" cy="914400"/>
          </a:xfrm>
          <a:prstGeom prst="rect">
            <a:avLst/>
          </a:prstGeom>
          <a:noFill/>
        </p:spPr>
      </p:pic>
    </p:spTree>
  </p:cSld>
  <p:clrMapOvr>
    <a:masterClrMapping/>
  </p:clrMapOvr>
  <p:transition advTm="8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9000">
              <a:srgbClr val="0070C0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4800" y="304800"/>
            <a:ext cx="88392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ЗАДАЧИ </a:t>
            </a:r>
          </a:p>
          <a:p>
            <a:pPr algn="ctr"/>
            <a:r>
              <a:rPr lang="ru-RU" sz="2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Образовательные: </a:t>
            </a:r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Познакомить детей с нетрадиционным видом  аппликации.  Закрепить представления  воспитанников о цвете.</a:t>
            </a:r>
          </a:p>
          <a:p>
            <a:pPr algn="ctr"/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Уточнить представления о частях тела рыбки.</a:t>
            </a:r>
          </a:p>
          <a:p>
            <a:pPr algn="ctr"/>
            <a:r>
              <a:rPr lang="ru-RU" sz="2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Развивающие: </a:t>
            </a:r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Развивать непроизвольное внимание и аналитическое зрительное восприятие.</a:t>
            </a:r>
          </a:p>
          <a:p>
            <a:pPr algn="ctr"/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Совершенствовать мелкую моторику рук детей. </a:t>
            </a:r>
          </a:p>
          <a:p>
            <a:pPr algn="ctr"/>
            <a:r>
              <a:rPr lang="ru-RU" sz="2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Воспитательные:  </a:t>
            </a:r>
          </a:p>
          <a:p>
            <a:pPr algn="ctr"/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Формировать познавательный интерес к объекту.</a:t>
            </a:r>
          </a:p>
          <a:p>
            <a:pPr algn="ctr"/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Воспитывать умение видеть красоту объектов природы. Воспитывать любовь к окружающему миру.</a:t>
            </a:r>
            <a:endParaRPr lang="ru-RU" sz="24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5" name="Picture 5" descr="C:\Users\викуля\Desktop\КАРТИНКИ НА МОРСКУЮ ТЕМУ ДЛЯ ПРЕЗ\ВОДОРОСЛИ И КАМУШКИ\0_172f60_3aa9996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23785"/>
            <a:ext cx="9144000" cy="2210415"/>
          </a:xfrm>
          <a:prstGeom prst="rect">
            <a:avLst/>
          </a:prstGeom>
          <a:noFill/>
        </p:spPr>
      </p:pic>
    </p:spTree>
  </p:cSld>
  <p:clrMapOvr>
    <a:masterClrMapping/>
  </p:clrMapOvr>
  <p:transition advTm="8000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9000">
              <a:srgbClr val="0070C0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9200" y="381000"/>
            <a:ext cx="6172200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Предварительная работа:  </a:t>
            </a:r>
          </a:p>
          <a:p>
            <a:pPr algn="ctr"/>
            <a:endParaRPr lang="ru-RU" sz="24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Wingdings" pitchFamily="2" charset="2"/>
              <a:buChar char="Ø"/>
            </a:pPr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Чтение стихотворений, загадок, рассказов о рыбках.</a:t>
            </a:r>
          </a:p>
          <a:p>
            <a:pPr algn="ctr">
              <a:buFont typeface="Wingdings" pitchFamily="2" charset="2"/>
              <a:buChar char="Ø"/>
            </a:pPr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Беседы на тему: «Где живут рыбы?»</a:t>
            </a:r>
          </a:p>
          <a:p>
            <a:pPr algn="ctr">
              <a:buFont typeface="Wingdings" pitchFamily="2" charset="2"/>
              <a:buChar char="Ø"/>
            </a:pPr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Рассматривание иллюстраций аквариумных рыбок. </a:t>
            </a:r>
          </a:p>
          <a:p>
            <a:pPr algn="ctr">
              <a:buFont typeface="Wingdings" pitchFamily="2" charset="2"/>
              <a:buChar char="Ø"/>
            </a:pPr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Рассматривание детских энциклопедий  о водных обитателях.</a:t>
            </a:r>
          </a:p>
          <a:p>
            <a:pPr algn="ctr"/>
            <a:endParaRPr lang="ru-RU" sz="24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050" name="Picture 2" descr="Картинки по запросу картинки камушки и водоросли в аквариуме на прозрачном фон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2981325"/>
            <a:ext cx="4191000" cy="3876675"/>
          </a:xfrm>
          <a:prstGeom prst="rect">
            <a:avLst/>
          </a:prstGeom>
          <a:noFill/>
        </p:spPr>
      </p:pic>
      <p:pic>
        <p:nvPicPr>
          <p:cNvPr id="2051" name="Picture 3" descr="C:\Users\викуля\Desktop\КАРТИНКИ НА МОРСКУЮ ТЕМУ ДЛЯ ПРЕЗ\ВОДОРОСЛИ И КАМУШКИ\452666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257800" y="3962400"/>
            <a:ext cx="3581400" cy="2572566"/>
          </a:xfrm>
          <a:prstGeom prst="rect">
            <a:avLst/>
          </a:prstGeom>
          <a:noFill/>
        </p:spPr>
      </p:pic>
    </p:spTree>
  </p:cSld>
  <p:clrMapOvr>
    <a:masterClrMapping/>
  </p:clrMapOvr>
  <p:transition advTm="8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9000">
              <a:srgbClr val="0070C0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116508">
            <a:off x="963950" y="2092155"/>
            <a:ext cx="2380041" cy="34510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4" name="Picture 4" descr="Картинки по запросу картинки книжек о аквариумных рыбках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2800" y="1524000"/>
            <a:ext cx="2553891" cy="3429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126" name="AutoShape 6" descr="Картинки по запросу картинки книжек о аквариумных рыбках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8" name="AutoShape 8" descr="Картинки по запросу картинки книжек о аквариумных рыбках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30" name="AutoShape 10" descr="Картинки по запросу картинки книжек о аквариумных рыбках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32" name="Picture 12" descr="Похожее изображени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434026">
            <a:off x="5990159" y="1988710"/>
            <a:ext cx="2412106" cy="34587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134" name="AutoShape 14" descr="Картинки по запросу картинки книжек о аквариумных рыбках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5" name="Picture 1" descr="C:\Users\викуля\Desktop\КАРТИНКИ НА МОРСКУЮ ТЕМУ ДЛЯ ПРЕЗ\ВОДОРОСЛИ И КАМУШКИ\0_7a673_7bd3f0c1_L (1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345529">
            <a:off x="2395192" y="4314252"/>
            <a:ext cx="3810868" cy="3023289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304800" y="304800"/>
            <a:ext cx="80772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Чтение литературы, </a:t>
            </a:r>
          </a:p>
          <a:p>
            <a:pPr algn="ctr"/>
            <a:r>
              <a:rPr lang="ru-RU" sz="3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рассматривание иллюстраций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9000">
              <a:srgbClr val="0070C0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икуля\Desktop\ФОТО НА ПРЕЗЕНТ. НА ПЕДСОВЕТ\IMG_20170413_1551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600" y="1200150"/>
            <a:ext cx="5410200" cy="4057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H:\DCIM\Camera\IMG_20170413_1550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350" y="1219200"/>
            <a:ext cx="3600450" cy="4800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914400" y="228600"/>
            <a:ext cx="77724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Чтение литературы, </a:t>
            </a:r>
          </a:p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рассматривание иллюстраций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" name="Picture 5" descr="C:\Users\викуля\Desktop\КАРТИНКИ НА МОРСКУЮ ТЕМУ ДЛЯ ПРЕЗ\ВОДОРОСЛИ И КАМУШКИ\0_172f60_3aa9996_or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495800"/>
            <a:ext cx="9144000" cy="2362200"/>
          </a:xfrm>
          <a:prstGeom prst="rect">
            <a:avLst/>
          </a:prstGeom>
          <a:noFill/>
        </p:spPr>
      </p:pic>
    </p:spTree>
  </p:cSld>
  <p:clrMapOvr>
    <a:masterClrMapping/>
  </p:clrMapOvr>
  <p:transition advTm="8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9000">
              <a:srgbClr val="0070C0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викуля\Desktop\ФОТО НА ПРЕЗЕНТ. НА ПЕДСОВЕТ\IMG_20170413_1553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1752600"/>
            <a:ext cx="3600450" cy="4800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Users\викуля\Desktop\ФОТО НА ПРЕЗЕНТ. НА ПЕДСОВЕТ\IMG_20170413_15534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1905000"/>
            <a:ext cx="3505200" cy="4673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09600" y="381000"/>
            <a:ext cx="8153400" cy="762000"/>
          </a:xfrm>
        </p:spPr>
        <p:txBody>
          <a:bodyPr>
            <a:normAutofit/>
          </a:bodyPr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Изучение  строения  тела  рыбки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8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9000">
              <a:srgbClr val="0070C0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381000"/>
            <a:ext cx="6324600" cy="62016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МАТЕРИАЛЫ ДЛЯ РАБОТЫ:</a:t>
            </a:r>
          </a:p>
          <a:p>
            <a:pPr algn="ctr"/>
            <a:endParaRPr lang="ru-RU" sz="2800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Wingdings" pitchFamily="2" charset="2"/>
              <a:buChar char="Ø"/>
            </a:pPr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образец аквариума;</a:t>
            </a:r>
          </a:p>
          <a:p>
            <a:pPr algn="ctr">
              <a:buFont typeface="Wingdings" pitchFamily="2" charset="2"/>
              <a:buChar char="Ø"/>
            </a:pPr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большие листы в виде аквариума;</a:t>
            </a:r>
          </a:p>
          <a:p>
            <a:pPr algn="ctr">
              <a:buFont typeface="Wingdings" pitchFamily="2" charset="2"/>
              <a:buChar char="Ø"/>
            </a:pPr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крупа (гречневая, кукурузная,  мелкая вермишель); </a:t>
            </a:r>
          </a:p>
          <a:p>
            <a:pPr algn="ctr">
              <a:buFont typeface="Wingdings" pitchFamily="2" charset="2"/>
              <a:buChar char="Ø"/>
            </a:pPr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салфетки разового, зеленого </a:t>
            </a:r>
          </a:p>
          <a:p>
            <a:pPr algn="ctr"/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8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голубого</a:t>
            </a:r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цвета; </a:t>
            </a:r>
          </a:p>
          <a:p>
            <a:pPr algn="ctr">
              <a:buFont typeface="Wingdings" pitchFamily="2" charset="2"/>
              <a:buChar char="Ø"/>
            </a:pPr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нитки мулине;</a:t>
            </a:r>
          </a:p>
          <a:p>
            <a:pPr algn="ctr">
              <a:buFont typeface="Wingdings" pitchFamily="2" charset="2"/>
              <a:buChar char="Ø"/>
            </a:pPr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клей;</a:t>
            </a:r>
          </a:p>
          <a:p>
            <a:pPr algn="ctr">
              <a:buFont typeface="Wingdings" pitchFamily="2" charset="2"/>
              <a:buChar char="Ø"/>
            </a:pPr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ножницы; </a:t>
            </a:r>
          </a:p>
          <a:p>
            <a:pPr algn="ctr">
              <a:buFont typeface="Wingdings" pitchFamily="2" charset="2"/>
              <a:buChar char="Ø"/>
            </a:pPr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пластилин; </a:t>
            </a:r>
          </a:p>
          <a:p>
            <a:pPr algn="ctr">
              <a:buFont typeface="Wingdings" pitchFamily="2" charset="2"/>
              <a:buChar char="Ø"/>
            </a:pPr>
            <a:r>
              <a:rPr lang="ru-RU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шаблоны рыб. </a:t>
            </a:r>
          </a:p>
          <a:p>
            <a:pPr algn="ctr"/>
            <a:endParaRPr lang="ru-RU" sz="29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097" name="Picture 1" descr="C:\Users\викуля\Desktop\КАРТИНКИ НА МОРСКУЮ ТЕМУ ДЛЯ ПРЕЗ\ВОДОРОСЛИ И КАМУШКИ\1084645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3473" y="1676400"/>
            <a:ext cx="5074327" cy="5105400"/>
          </a:xfrm>
          <a:prstGeom prst="rect">
            <a:avLst/>
          </a:prstGeom>
          <a:noFill/>
        </p:spPr>
      </p:pic>
    </p:spTree>
  </p:cSld>
  <p:clrMapOvr>
    <a:masterClrMapping/>
  </p:clrMapOvr>
  <p:transition advTm="8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9000">
              <a:srgbClr val="0070C0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04800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Распределение   обязанностей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викуля\Desktop\ФОТО НА ПРЕЗЕНТ\IMG_20170419_1540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295400"/>
            <a:ext cx="7010400" cy="51203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8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867</TotalTime>
  <Words>208</Words>
  <Application>Microsoft Office PowerPoint</Application>
  <PresentationFormat>Экран (4:3)</PresentationFormat>
  <Paragraphs>47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Обычная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Изучение  строения  тела  рыбки</vt:lpstr>
      <vt:lpstr>Презентация PowerPoint</vt:lpstr>
      <vt:lpstr>Презентация PowerPoint</vt:lpstr>
      <vt:lpstr>Презентация PowerPoint</vt:lpstr>
      <vt:lpstr>Презентация PowerPoint</vt:lpstr>
      <vt:lpstr>Делаем камешки и водоросли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викуля</dc:creator>
  <cp:lastModifiedBy>PC_1</cp:lastModifiedBy>
  <cp:revision>54</cp:revision>
  <dcterms:created xsi:type="dcterms:W3CDTF">2017-04-11T18:10:31Z</dcterms:created>
  <dcterms:modified xsi:type="dcterms:W3CDTF">2022-02-24T18:34:32Z</dcterms:modified>
</cp:coreProperties>
</file>