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6" r:id="rId2"/>
    <p:sldId id="266" r:id="rId3"/>
    <p:sldId id="267" r:id="rId4"/>
    <p:sldId id="268" r:id="rId5"/>
    <p:sldId id="270" r:id="rId6"/>
    <p:sldId id="269" r:id="rId7"/>
    <p:sldId id="271" r:id="rId8"/>
    <p:sldId id="259" r:id="rId9"/>
    <p:sldId id="272" r:id="rId10"/>
    <p:sldId id="260" r:id="rId11"/>
    <p:sldId id="273" r:id="rId12"/>
    <p:sldId id="261" r:id="rId13"/>
    <p:sldId id="274" r:id="rId14"/>
    <p:sldId id="263" r:id="rId15"/>
    <p:sldId id="275" r:id="rId16"/>
    <p:sldId id="264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E55"/>
    <a:srgbClr val="006600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/>
    <p:restoredTop sz="94673"/>
  </p:normalViewPr>
  <p:slideViewPr>
    <p:cSldViewPr>
      <p:cViewPr>
        <p:scale>
          <a:sx n="93" d="100"/>
          <a:sy n="93" d="100"/>
        </p:scale>
        <p:origin x="-2154" y="-9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110F2-C2A8-431B-A67D-F32518F8EEBE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E6C80-25C7-49E0-82B6-19A69EC0168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8632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E6C80-25C7-49E0-82B6-19A69EC0168E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2236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E6C80-25C7-49E0-82B6-19A69EC0168E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E6C80-25C7-49E0-82B6-19A69EC0168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0311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E6C80-25C7-49E0-82B6-19A69EC0168E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1364CD-74A2-4032-A573-471882961EC7}" type="datetimeFigureOut">
              <a:rPr lang="ru-RU" smtClean="0"/>
              <a:pPr/>
              <a:t>26.12.2021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19256D-CBE4-4A36-9B68-8B07FE17B9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5.png"/><Relationship Id="rId7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.png"/><Relationship Id="rId7" Type="http://schemas.openxmlformats.org/officeDocument/2006/relationships/image" Target="../media/image4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4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5.pn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173"/>
            <a:ext cx="7886728" cy="234316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Всероссийский педагогический  конкурс «Современное воспитание подрастающего поколения»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1357304"/>
            <a:ext cx="6929486" cy="16430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Проектная деятельность как часть формирования добровольческих инициатив в классном коллективе</a:t>
            </a:r>
          </a:p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429124" y="3071816"/>
            <a:ext cx="471487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Выполнила: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Миркович Екатерина Владимировна,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учитель русского языка и литературы,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МОБУ гимназии № 76 г. Сочи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8-988-151-91-61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ekaterinamirkovich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@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mail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401080" cy="2463914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8881" y="3760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2020-2021 </a:t>
            </a:r>
            <a:endParaRPr lang="ru-RU" sz="2000" dirty="0">
              <a:solidFill>
                <a:srgbClr val="295E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3776" y="424708"/>
            <a:ext cx="83627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этап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для работы над проектом. Выбор творческого названия совместно с учащимися. Сбор материала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сети Интернет, личных архивах жителей пос. Дагомыс.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30382" y="1682557"/>
            <a:ext cx="45906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октябрь-июнь</a:t>
            </a:r>
            <a:endParaRPr lang="ru-RU" sz="2000" dirty="0"/>
          </a:p>
        </p:txBody>
      </p:sp>
      <p:pic>
        <p:nvPicPr>
          <p:cNvPr id="10" name="Рисунок 9" descr="D:\Воспитать человека\Фото\Рисуноguк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341" y="2283718"/>
            <a:ext cx="2736304" cy="1912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5803" y="4266458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городской акции «Черное море». Сентябрь 2020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USER\Desktop\НАТАХА\Диск C\8 класс 2020-2021\8 класс 1 полуг\посадка\IMG-20201113-WA015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51" b="6220"/>
          <a:stretch/>
        </p:blipFill>
        <p:spPr bwMode="auto">
          <a:xfrm>
            <a:off x="3203848" y="2325020"/>
            <a:ext cx="1863756" cy="1964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174510" y="4278242"/>
            <a:ext cx="36929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экологическом марафоне, акция «Зеленый ветер».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 descr="C:\Users\USER\Desktop\НАТАХА\Диск C\7 класс 2019-2020\7 класс 1 пол\7. 14.10.2019 конкурс Знатоки Черного моря\03.10.2019 защита проектов\IMG-20191003-WA012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23" r="19676"/>
          <a:stretch/>
        </p:blipFill>
        <p:spPr bwMode="auto">
          <a:xfrm>
            <a:off x="7218814" y="1652800"/>
            <a:ext cx="1711305" cy="1260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258674" y="4119102"/>
            <a:ext cx="18071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экоуроков в младшем звене гимназии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098" name="Picture 2" descr="F:\фото для ев\7\IMG-20191003-WA000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23" r="5055" b="1652"/>
          <a:stretch/>
        </p:blipFill>
        <p:spPr bwMode="auto">
          <a:xfrm>
            <a:off x="7218815" y="3054474"/>
            <a:ext cx="1711305" cy="1104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8 класс 2020-2021\8 класс 1 полуг\посадка\IMG-20201113-WA01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985604"/>
            <a:ext cx="1728193" cy="2304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\Desktop\НАТАХА\Диск C\8 класс 2020-2021\8 класс 2 полуг\7. 24.02.2021 Военно-патр тур\IMG-20210223-WA00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459" r="26392" b="4722"/>
          <a:stretch/>
        </p:blipFill>
        <p:spPr bwMode="auto">
          <a:xfrm>
            <a:off x="323528" y="3075806"/>
            <a:ext cx="1736935" cy="1913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79512" y="0"/>
            <a:ext cx="4581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Практико-аналитический</a:t>
            </a:r>
            <a:r>
              <a:rPr lang="ru-RU" sz="2000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этап:</a:t>
            </a:r>
            <a:r>
              <a:rPr lang="ru-RU" sz="2000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User\Мои документы\Downloads\image-16-10-21-10-3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23478"/>
            <a:ext cx="3767064" cy="1830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User\Мои документы\Downloads\image-16-10-21-10-35-1.jpeg"/>
          <p:cNvPicPr>
            <a:picLocks noChangeAspect="1" noChangeArrowheads="1"/>
          </p:cNvPicPr>
          <p:nvPr/>
        </p:nvPicPr>
        <p:blipFill>
          <a:blip r:embed="rId6" cstate="print"/>
          <a:srcRect t="21969" r="-1001"/>
          <a:stretch>
            <a:fillRect/>
          </a:stretch>
        </p:blipFill>
        <p:spPr bwMode="auto">
          <a:xfrm>
            <a:off x="4716016" y="2355726"/>
            <a:ext cx="4217134" cy="2438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Documents and Settings\User\Мои документы\Downloads\image-16-10-21-10-38.jpeg"/>
          <p:cNvPicPr>
            <a:picLocks noChangeAspect="1" noChangeArrowheads="1"/>
          </p:cNvPicPr>
          <p:nvPr/>
        </p:nvPicPr>
        <p:blipFill>
          <a:blip r:embed="rId7" cstate="print"/>
          <a:srcRect t="25894" r="957"/>
          <a:stretch>
            <a:fillRect/>
          </a:stretch>
        </p:blipFill>
        <p:spPr bwMode="auto">
          <a:xfrm>
            <a:off x="323528" y="699542"/>
            <a:ext cx="3672408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971600" y="411510"/>
            <a:ext cx="23980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Экоуроки  «Разделяй с нами»</a:t>
            </a:r>
            <a:endParaRPr lang="ru-RU" sz="1400" dirty="0"/>
          </a:p>
        </p:txBody>
      </p:sp>
      <p:pic>
        <p:nvPicPr>
          <p:cNvPr id="2054" name="Picture 6" descr="C:\Documents and Settings\User\Мои документы\Downloads\image-16-10-21-11-28 (1).jpeg"/>
          <p:cNvPicPr>
            <a:picLocks noChangeAspect="1" noChangeArrowheads="1"/>
          </p:cNvPicPr>
          <p:nvPr/>
        </p:nvPicPr>
        <p:blipFill>
          <a:blip r:embed="rId8" cstate="print"/>
          <a:srcRect t="19154"/>
          <a:stretch>
            <a:fillRect/>
          </a:stretch>
        </p:blipFill>
        <p:spPr bwMode="auto">
          <a:xfrm>
            <a:off x="2483768" y="3075806"/>
            <a:ext cx="1584176" cy="1707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0" y="2787774"/>
            <a:ext cx="45960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школьного военно-патриотического тура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1923678"/>
            <a:ext cx="3094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Помогаем школьному лагерю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0330" y="0"/>
            <a:ext cx="7988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 волонтерского  отряда  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Идущие  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вместе»  </a:t>
            </a:r>
            <a:r>
              <a:rPr lang="ru-RU" sz="2000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на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2021-2022  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sz="2000" dirty="0">
              <a:solidFill>
                <a:srgbClr val="295E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5246" y="4927304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7287084"/>
              </p:ext>
            </p:extLst>
          </p:nvPr>
        </p:nvGraphicFramePr>
        <p:xfrm>
          <a:off x="192192" y="771550"/>
          <a:ext cx="8784976" cy="38002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98138"/>
                <a:gridCol w="7128792"/>
                <a:gridCol w="1258046"/>
              </a:tblGrid>
              <a:tr h="1868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мероприятия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2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Организационное заседание волонтерской команды. Распределение поручений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Участие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акции «Дети вместо цветов, проведение уроков доброты» (рис. 13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плана работы на год.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7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акции «Осень добрых дел» (реализация мероприятий социально-значимого характера).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79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классных часов, посвященных социальной активности и добровольчеству.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весь период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0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рисунков, посвященных Всемирному дню борьбы со СПИДом.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декабря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«Веселые переменки».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акции  «Жизнь дается один раз».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5246" y="4927304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4722297"/>
              </p:ext>
            </p:extLst>
          </p:nvPr>
        </p:nvGraphicFramePr>
        <p:xfrm>
          <a:off x="179512" y="138657"/>
          <a:ext cx="8784976" cy="436239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98138"/>
                <a:gridCol w="6768752"/>
                <a:gridCol w="1618086"/>
              </a:tblGrid>
              <a:tr h="18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Спортивные соревнования «Мы за здоровый образ жизни».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акции «Весенняя неделя добра».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Экологическая акция «День Земли».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42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акции «Добро не уходит на каникулы».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– декабрь 2022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6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во всероссийском конкурсе «Доброволец России».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март–ноябрь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78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городском конкурсе «Школьные  инициативы».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Ведение дневника волонтерской команды.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чески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2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Посещение ветеранов ВОВ, поздравление с праздником Победы.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4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Акция «Ветеран живет рядом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(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помощи ветеранам ВОВ и труда).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шествия «Бессмертного полка».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71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295E55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 работы за год.</a:t>
                      </a:r>
                      <a:endParaRPr lang="ru-RU" sz="2000" b="0" dirty="0">
                        <a:solidFill>
                          <a:srgbClr val="295E55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0025" marR="30025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57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25383"/>
            <a:ext cx="40232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реализации проекта:</a:t>
            </a:r>
            <a:endParaRPr lang="ru-RU" sz="2000" dirty="0">
              <a:solidFill>
                <a:srgbClr val="295E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730" y="452036"/>
            <a:ext cx="56109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серии проектов об истории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посёлка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Дагомыс, здоровом образе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сплочение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коллектива;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добровольческих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добровольческого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отряда.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78828" y="4639724"/>
            <a:ext cx="21104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МЧС России ЮФ округ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4" descr="F:\фото для ев\vxc\IMG-20180221-WA01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55" b="17410"/>
          <a:stretch/>
        </p:blipFill>
        <p:spPr bwMode="auto">
          <a:xfrm>
            <a:off x="336501" y="2121508"/>
            <a:ext cx="3731310" cy="2470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фото для ев\vxc\IMG-20180507-WA00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3" y="2276961"/>
            <a:ext cx="4367628" cy="2456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5 класс 2017-2018\5 класс 2 полуг 2018\МЧС\3. 21.02.2018 мчс\IMG-20180221-WA057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193" b="9363"/>
          <a:stretch/>
        </p:blipFill>
        <p:spPr bwMode="auto">
          <a:xfrm>
            <a:off x="5527147" y="267494"/>
            <a:ext cx="3435163" cy="181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F:\9 класс 2021-2022\1 полугодие\2.  01.09.2021 Акция  Дети вместо цветов\IMG-20210914-WA009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402" r="-548" b="6556"/>
          <a:stretch/>
        </p:blipFill>
        <p:spPr bwMode="auto">
          <a:xfrm>
            <a:off x="4355976" y="339502"/>
            <a:ext cx="4104456" cy="1566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067944" y="0"/>
            <a:ext cx="4535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 «Дети вместо цветов». Сентябрь 2021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F:\9 класс 2021-2022\1 полугодие\5. 22.09.2021 Урок Как стать волонтером\IMG-20211013-WA008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690" r="-862"/>
          <a:stretch>
            <a:fillRect/>
          </a:stretch>
        </p:blipFill>
        <p:spPr bwMode="auto">
          <a:xfrm>
            <a:off x="395535" y="2859782"/>
            <a:ext cx="3340545" cy="1970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7544" y="2355726"/>
            <a:ext cx="2915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 волонтерстве «Как стать волонтером».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2021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User\Мои документы\Downloads\image-16-10-21-10-04-4.jpeg"/>
          <p:cNvPicPr>
            <a:picLocks noChangeAspect="1" noChangeArrowheads="1"/>
          </p:cNvPicPr>
          <p:nvPr/>
        </p:nvPicPr>
        <p:blipFill>
          <a:blip r:embed="rId7" cstate="print"/>
          <a:srcRect r="14177" b="17131"/>
          <a:stretch>
            <a:fillRect/>
          </a:stretch>
        </p:blipFill>
        <p:spPr bwMode="auto">
          <a:xfrm>
            <a:off x="611560" y="339502"/>
            <a:ext cx="2736304" cy="1981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55576" y="0"/>
            <a:ext cx="30243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Гонка героев </a:t>
            </a:r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URBAN -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очи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1995686"/>
            <a:ext cx="3555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 – Автомобильно-дорожный колледж</a:t>
            </a:r>
            <a:endParaRPr lang="ru-RU" sz="1400" dirty="0"/>
          </a:p>
        </p:txBody>
      </p:sp>
      <p:pic>
        <p:nvPicPr>
          <p:cNvPr id="14" name="Picture 2" descr="C:\Users\USER\Desktop\НАТАХА\Диск C\8 класс 2020-2021\8 класс 2 полуг\13. 02.04.2021 Квест  Автомобильно-дорожный колледж\IMG-20210402-WA006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838"/>
          <a:stretch/>
        </p:blipFill>
        <p:spPr bwMode="auto">
          <a:xfrm>
            <a:off x="4139952" y="2283718"/>
            <a:ext cx="4336112" cy="250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109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879" y="104081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литературы:</a:t>
            </a:r>
            <a:endParaRPr lang="ru-RU" sz="2000" b="1" dirty="0">
              <a:solidFill>
                <a:srgbClr val="295E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3" y="448091"/>
            <a:ext cx="903649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Аксельрод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В.И. Алгоритм подготовки юных исследователей-краеведов (из опыта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Санкт-Петербургского историко-краеведческого научного общества учащихся)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вестник детско-юношеского туризма и краеведения. - № 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.–2002.–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Афанасьев В.Г. Новые подходы к краеведению в современной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школе/Современные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школьного краеведения [Тезисы докладов и выступлений на Всероссийской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 в г. Калуге (25-28 октября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1994г.)].–М.,1995–с.19-22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Бруднов А. Учебно-исследовательская работа школьников // Воспитание школьников.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3. – 1996.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Туристско-краеведческие кружки в школе: Методические указания для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Просвещение, 1988. – 160 с.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Федосова И., Кибальник А. Волонтёрское движение в молодёжной среде: учимся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проблемы. - LAP Lambert Academic Publishing, 2012 . – 168 с.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Четошникова Е. Самоосуществление через добровольчество: ценностно-смысловой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LAP Lambert Academic Publishing, 2012. – 84 с.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Материалы всероссийской добровольческой платформы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www.dobro.ru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4098" name="Picture 2" descr="J:\человечки\3d-chelovechek-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44409" y="4011910"/>
            <a:ext cx="899592" cy="92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71604" y="214296"/>
            <a:ext cx="1704252" cy="4132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667" y="312723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5536" y="843558"/>
            <a:ext cx="8352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педагогическая значимость социокультурного проекта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Дагомыс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Цели и задачи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Этапы работы над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2018-2019 гг.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добровольческого отряда «Идущие вместе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Результаты реализации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Список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литературы. </a:t>
            </a:r>
            <a:endParaRPr lang="ru-RU" sz="2000" dirty="0"/>
          </a:p>
        </p:txBody>
      </p:sp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E:\человечки\Lessons-of-forex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75" t="6839" r="30589" b="8063"/>
          <a:stretch/>
        </p:blipFill>
        <p:spPr bwMode="auto">
          <a:xfrm flipH="1">
            <a:off x="6084168" y="3355198"/>
            <a:ext cx="1209363" cy="141227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966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591" y="267494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значимость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социо-культурного 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«Дагомыс»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79421" y="1347614"/>
            <a:ext cx="853310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развиваем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школьников к культуре родного края, предлагая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обучающимся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 «за границы учебников» в реальную жизнь;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знакомимся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сохраняем подлинные исторические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родной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вчера» и «сегодня»;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прикасаемся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 истории посёлка, школы,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того, какую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тему   изучаем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развиваем навыки поисковой деятельности учеников;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развиваем добровольческие инициативы в классе;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сплачиваем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коллектив благодаря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общему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делу.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198" name="Picture 6" descr="E:\человечки\0_43ec6_6e4d2768_X5L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7180" y="2339809"/>
            <a:ext cx="2174910" cy="275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531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11455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проекта: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14302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Вызвать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учащихся интерес к истории малой родины, способствовать формированию бережного отношения к природе родного края и развитию добровольческих инициатив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6058" y="0"/>
            <a:ext cx="2176820" cy="51435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F:\фото для ев\15. 27.04.2018 сбор макулатуры\IMG-20180427-WA00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532" b="14223"/>
          <a:stretch/>
        </p:blipFill>
        <p:spPr bwMode="auto">
          <a:xfrm>
            <a:off x="323528" y="1923678"/>
            <a:ext cx="2883841" cy="212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8 класс 2020-2021\8 класс 2 полуг\3.  28.01.2021 клчас по экологии. Разделяй вместе с нами\IMG-20211008-WA00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92" b="9401"/>
          <a:stretch/>
        </p:blipFill>
        <p:spPr bwMode="auto">
          <a:xfrm>
            <a:off x="6986058" y="1347614"/>
            <a:ext cx="1862551" cy="268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706062" y="4036687"/>
            <a:ext cx="2456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«День без пластиковой упаковки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4227934"/>
            <a:ext cx="2456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макулатуры</a:t>
            </a:r>
            <a:endParaRPr lang="ru-RU" dirty="0"/>
          </a:p>
        </p:txBody>
      </p:sp>
      <p:pic>
        <p:nvPicPr>
          <p:cNvPr id="1026" name="Picture 2" descr="C:\Documents and Settings\User\Мои документы\Downloads\image-16-10-21-10-23.jpeg"/>
          <p:cNvPicPr>
            <a:picLocks noChangeAspect="1" noChangeArrowheads="1"/>
          </p:cNvPicPr>
          <p:nvPr/>
        </p:nvPicPr>
        <p:blipFill>
          <a:blip r:embed="rId6" cstate="print"/>
          <a:srcRect l="6125" t="13611"/>
          <a:stretch>
            <a:fillRect/>
          </a:stretch>
        </p:blipFill>
        <p:spPr bwMode="auto">
          <a:xfrm>
            <a:off x="3491880" y="1635646"/>
            <a:ext cx="3311012" cy="228523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419872" y="3939902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</a:t>
            </a: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«Самый классный 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/>
          </a:p>
        </p:txBody>
      </p:sp>
      <p:pic>
        <p:nvPicPr>
          <p:cNvPr id="5122" name="Picture 2" descr="J:\человечки\91405619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27884"/>
            <a:ext cx="899592" cy="111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987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5544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55526"/>
            <a:ext cx="86409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295E55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Развить исследовательские способности учащихся через вовлечение их в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процесс изучения и узнавания истории родного посёлка и судеб земляков. </a:t>
            </a:r>
          </a:p>
          <a:p>
            <a:pPr algn="just"/>
            <a:r>
              <a:rPr lang="ru-RU" sz="2000" b="1" dirty="0" smtClean="0">
                <a:solidFill>
                  <a:srgbClr val="295E55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Обеспечить практическое умение учащихся проводить  исследования и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обрабатывать полученные результаты. </a:t>
            </a:r>
          </a:p>
          <a:p>
            <a:pPr algn="just"/>
            <a:r>
              <a:rPr lang="ru-RU" sz="2000" b="1" dirty="0" smtClean="0">
                <a:solidFill>
                  <a:srgbClr val="295E55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Развивать в личности в ответственный период социального взросления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человека (12–13 лет) познавательные интересы, критическое  мышление,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обеспечивающие определение собственной позиции в жизни,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формирование добровольческих инициатив.</a:t>
            </a:r>
          </a:p>
          <a:p>
            <a:pPr algn="just"/>
            <a:r>
              <a:rPr lang="ru-RU" sz="2000" b="1" dirty="0" smtClean="0">
                <a:solidFill>
                  <a:srgbClr val="295E55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Рассказать о людях интересной судьбы, которые прославили своим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подвигом, трудом, мастерством малую родину. </a:t>
            </a:r>
          </a:p>
          <a:p>
            <a:pPr algn="just"/>
            <a:r>
              <a:rPr lang="ru-RU" sz="2000" b="1" dirty="0" smtClean="0">
                <a:solidFill>
                  <a:srgbClr val="295E55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Обеспечить непрерывное взаимодействие школы – социума – семьи, путем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привлечения к исследовательской деятельности семей школьников,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общественных организаций, предприятий и др.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J:\человечки\3_D_18 - копи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7920" y="3795886"/>
            <a:ext cx="866080" cy="1058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987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55435"/>
            <a:ext cx="5040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5E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 работы  </a:t>
            </a:r>
            <a:r>
              <a:rPr lang="ru-RU" sz="2000" b="1" dirty="0">
                <a:solidFill>
                  <a:srgbClr val="295E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sz="2000" b="1" dirty="0" smtClean="0">
                <a:solidFill>
                  <a:srgbClr val="295E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проектом  2018-2019</a:t>
            </a:r>
            <a:endParaRPr lang="ru-RU" sz="2000" dirty="0">
              <a:solidFill>
                <a:srgbClr val="295E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4990" y="456223"/>
            <a:ext cx="87311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 этап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 октябрь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группы для работы над проектом. Выбор творческого названия совместно с учащимися. Сбор материала в сети Интернет, личных архивах жителей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пос.Дагомыс.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435" y="1707654"/>
            <a:ext cx="5479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 этап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ноябрь-январь</a:t>
            </a:r>
            <a:endParaRPr lang="ru-RU" sz="2000" dirty="0"/>
          </a:p>
        </p:txBody>
      </p:sp>
      <p:pic>
        <p:nvPicPr>
          <p:cNvPr id="11" name="Рисунок 10" descr="D:\Воспитать человека\Фото\Рисунок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172" y="2137480"/>
            <a:ext cx="2209963" cy="1766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22580" y="3904369"/>
            <a:ext cx="1985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фонде библиотеки. </a:t>
            </a:r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C:\Users\USER\Pictures\Рисунок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0" t="4645" r="8553" b="11319"/>
          <a:stretch/>
        </p:blipFill>
        <p:spPr bwMode="auto">
          <a:xfrm>
            <a:off x="6320172" y="2137478"/>
            <a:ext cx="2460134" cy="1766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320172" y="3901799"/>
            <a:ext cx="24601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творческими людьми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пос.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Дагомыс. Январь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февраль 2018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 descr="C:\Users\USER\Desktop\НАТАХА\Диск C\5 класс 2017-2018\5 класс 2 полуг 2018\МЧС\4. 03.05.2018 мчс\DSC_243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8044" y="2137478"/>
            <a:ext cx="3024337" cy="2072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743477" y="4150591"/>
            <a:ext cx="3408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представителями Кубанского казачества. Ноябрь 2018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17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32388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этап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февраль-июль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C:\Users\USER\Pictures\Рисунок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3" t="2543" r="1867" b="2375"/>
          <a:stretch/>
        </p:blipFill>
        <p:spPr bwMode="auto">
          <a:xfrm>
            <a:off x="279273" y="780202"/>
            <a:ext cx="2410359" cy="1698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/>
          <p:nvPr/>
        </p:nvPicPr>
        <p:blipFill rotWithShape="1">
          <a:blip r:embed="rId5" cstate="print"/>
          <a:srcRect l="29819" t="43687" r="12948" b="24248"/>
          <a:stretch/>
        </p:blipFill>
        <p:spPr bwMode="auto">
          <a:xfrm>
            <a:off x="279273" y="2722214"/>
            <a:ext cx="2417628" cy="13681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55939" y="4090366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героя рубрики «Творческий калейдоскоп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2019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 descr="D:\Воспитать человека\Фото\Рисунок37.jpg"/>
          <p:cNvPicPr/>
          <p:nvPr/>
        </p:nvPicPr>
        <p:blipFill>
          <a:blip r:embed="rId6" cstate="print"/>
          <a:srcRect t="23214" r="-14"/>
          <a:stretch>
            <a:fillRect/>
          </a:stretch>
        </p:blipFill>
        <p:spPr bwMode="auto">
          <a:xfrm>
            <a:off x="2820235" y="1086644"/>
            <a:ext cx="2651333" cy="2562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911428" y="3795886"/>
            <a:ext cx="24689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презентации по проекту «Дагомыс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Июль 2019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7" name="Picture 13" descr="F:\5 класс 2017-2018\5 класс 2 полуг 2018\24. 26.07.2018 газета Дагомыслето\ГАЗЕТА\пдф и ворд на защиту\мест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1039" y="108606"/>
            <a:ext cx="1458648" cy="2360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5 класс 2017-2018\5 класс 2 полуг 2018\24. 26.07.2018 газета Дагомыслето\ГАЗЕТА\пдф и ворд на защиту\титульный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2064" y="85536"/>
            <a:ext cx="1744996" cy="2411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5 класс 2017-2018\5 класс 2 полуг 2018\24. 26.07.2018 газета Дагомыслето\ГАЗЕТА\пдф и ворд на защиту\люди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4943" y="2571750"/>
            <a:ext cx="1612561" cy="215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5 класс 2017-2018\5 класс 2 полуг 2018\24. 26.07.2018 газета Дагомыслето\ГАЗЕТА\пдф и ворд на защиту\вчера сегодня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6100" y="2571750"/>
            <a:ext cx="1670960" cy="2154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917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r>
              <a:rPr lang="ru-RU" sz="2000" b="1" dirty="0" smtClean="0">
                <a:latin typeface="Kazimir" pitchFamily="2" charset="-52"/>
              </a:rPr>
              <a:t/>
            </a:r>
            <a:br>
              <a:rPr lang="ru-RU" sz="2000" b="1" dirty="0" smtClean="0">
                <a:latin typeface="Kazimir" pitchFamily="2" charset="-52"/>
              </a:rPr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91101" y="123478"/>
            <a:ext cx="4873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 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</a:t>
            </a:r>
            <a:endParaRPr lang="ru-RU" dirty="0">
              <a:solidFill>
                <a:srgbClr val="295E55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70717"/>
            <a:ext cx="8612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этап: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сентябрь-октябрь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для работы над проектом. Выбор творческого названия совместно с учащимися. Сбор материала в сети Интернет, личных архивах жителей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пос.Дагомыс.</a:t>
            </a:r>
          </a:p>
        </p:txBody>
      </p:sp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47810" y="1708331"/>
            <a:ext cx="4691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</a:t>
            </a:r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2000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ноябрь-январь </a:t>
            </a:r>
          </a:p>
        </p:txBody>
      </p:sp>
      <p:pic>
        <p:nvPicPr>
          <p:cNvPr id="10" name="Рисунок 9" descr="D:\Воспитать человека\Фото\Рисунок3.jpg"/>
          <p:cNvPicPr/>
          <p:nvPr/>
        </p:nvPicPr>
        <p:blipFill rotWithShape="1">
          <a:blip r:embed="rId4" cstate="print"/>
          <a:srcRect r="1911"/>
          <a:stretch/>
        </p:blipFill>
        <p:spPr bwMode="auto">
          <a:xfrm>
            <a:off x="4499992" y="2139702"/>
            <a:ext cx="2258625" cy="1936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32040" y="4227934"/>
            <a:ext cx="38246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с сотрудниками  библиотеки пос.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Дагомыс. Октябрь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C:\Users\USER\Desktop\НАТАХА\Диск C\6 класс 2018-2019\6 класс\6 класс  1 полуг\6. 10.10.2018 Библиотека Ступецкий\IMG-20181010-WA003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11710"/>
            <a:ext cx="1674812" cy="1944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0" y="4189393"/>
            <a:ext cx="2279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ветераном ВОВ, жителем п. Дагомыс,  </a:t>
            </a:r>
            <a:endPara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Ступецким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К.Н.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2019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C:\Users\USER\Desktop\НАТАХА\Диск C\5 класс 2017-2018\5 класс 2 полуг 2018\13. 13.04.2018 мытье памятников\IMG-20180413-WA004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067" r="-94" b="31233"/>
          <a:stretch/>
        </p:blipFill>
        <p:spPr bwMode="auto">
          <a:xfrm>
            <a:off x="2411760" y="2211710"/>
            <a:ext cx="1786081" cy="1619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67744" y="3867894"/>
            <a:ext cx="2094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наводят порядок у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памятного знака участникам ликвидации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ЧАЭС.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2019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F:\6 класс 2018-2019\6 класс\6 класс  1 полуг\4. 26.09.2018 Библиотека квест\IMG-20180926-WA00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63638"/>
            <a:ext cx="1952024" cy="2664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омб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7180" y="1"/>
            <a:ext cx="2176820" cy="51435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6521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14009" y="123478"/>
            <a:ext cx="42064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295E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этап: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февраль-июль </a:t>
            </a:r>
          </a:p>
        </p:txBody>
      </p:sp>
      <p:pic>
        <p:nvPicPr>
          <p:cNvPr id="16" name="Рисунок 15" descr="C:\Users\USER\Desktop\НАТАХА\Диск C\7 класс 2019-2020\7 класс 1 пол\14. 25.11.2019 конкурс газет  Мы новое здоровое поколение\IMG_20191125_10421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405" r="12347"/>
          <a:stretch/>
        </p:blipFill>
        <p:spPr bwMode="auto">
          <a:xfrm>
            <a:off x="2771800" y="771550"/>
            <a:ext cx="2808312" cy="1800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987824" y="483518"/>
            <a:ext cx="2398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F:\фото для ев\7\IMG_20191125_10214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581" r="19921" b="10681"/>
          <a:stretch/>
        </p:blipFill>
        <p:spPr bwMode="auto">
          <a:xfrm>
            <a:off x="395536" y="555526"/>
            <a:ext cx="1837239" cy="2133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User\Мои документы\Downloads\image-16-10-21-10-04-1 (1).jpeg"/>
          <p:cNvPicPr>
            <a:picLocks noChangeAspect="1" noChangeArrowheads="1"/>
          </p:cNvPicPr>
          <p:nvPr/>
        </p:nvPicPr>
        <p:blipFill>
          <a:blip r:embed="rId7" cstate="print"/>
          <a:srcRect t="39024"/>
          <a:stretch>
            <a:fillRect/>
          </a:stretch>
        </p:blipFill>
        <p:spPr bwMode="auto">
          <a:xfrm>
            <a:off x="6156176" y="411510"/>
            <a:ext cx="2808312" cy="135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J:\все\газета здоровое поколение 07.12.2018\газета здоровое поколение 07.12.20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1923678"/>
            <a:ext cx="2358730" cy="2875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J:\все\Газета Герои нашего времени 05.02.2021\февраль 05.02.2021 08.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2859782"/>
            <a:ext cx="1604777" cy="2139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J:\все\оригинал мересьев 04.02.2019\оригинал мересьев 04.02.201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2643758"/>
            <a:ext cx="1574794" cy="209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084168" y="51470"/>
            <a:ext cx="29028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«Эколето» подведение итогов.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J:\все\газета здоровое поколение 07.12.2018\Слайд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2643757"/>
            <a:ext cx="1728192" cy="2149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819</TotalTime>
  <Words>934</Words>
  <Application>Microsoft Office PowerPoint</Application>
  <PresentationFormat>Экран (16:9)</PresentationFormat>
  <Paragraphs>164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Всероссийский педагогический  конкурс «Современное воспитание подрастающего поколения»   </vt:lpstr>
      <vt:lpstr>Слайд 2</vt:lpstr>
      <vt:lpstr>Слайд 3</vt:lpstr>
      <vt:lpstr>Слайд 4</vt:lpstr>
      <vt:lpstr>Слайд 5</vt:lpstr>
      <vt:lpstr>Слайд 6</vt:lpstr>
      <vt:lpstr>Слайд 7</vt:lpstr>
      <vt:lpstr>             </vt:lpstr>
      <vt:lpstr>Слайд 9</vt:lpstr>
      <vt:lpstr>  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stass3@yandex.ru</dc:creator>
  <cp:lastModifiedBy>Admin</cp:lastModifiedBy>
  <cp:revision>79</cp:revision>
  <dcterms:created xsi:type="dcterms:W3CDTF">2021-07-30T15:15:14Z</dcterms:created>
  <dcterms:modified xsi:type="dcterms:W3CDTF">2021-12-26T16:51:52Z</dcterms:modified>
</cp:coreProperties>
</file>