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15" autoAdjust="0"/>
    <p:restoredTop sz="86408" autoAdjust="0"/>
  </p:normalViewPr>
  <p:slideViewPr>
    <p:cSldViewPr>
      <p:cViewPr>
        <p:scale>
          <a:sx n="98" d="100"/>
          <a:sy n="98" d="100"/>
        </p:scale>
        <p:origin x="-1579" y="3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0628E-15AB-4C0D-A0D9-132147AFDC59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F4306-84BE-4FE6-A219-003CEC995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1B766-179F-4F59-B96A-618F7C890FFC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7D85-3829-4881-B45A-FC9B31AE4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6A366-5CF2-4C60-84D4-8520841CEBFE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06B32-C893-4DDF-A919-BBF0BC991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7DF5D-4D2F-4FC5-96BA-7DD71DCBB9C2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6604C-A1E4-428A-81B1-FC34687F2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3A3D4-02D5-4B90-BD54-1FF4FB45F52C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0CC2B-59A9-443D-9743-BCDE767D7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B81B1-711C-4DEB-9E56-E232441209D4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95D4-8831-4239-BCA7-FC4F1D3B6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88783-8AEA-42D8-A779-BC291A1CB053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62E1D-4BB6-4884-937A-64BA5008C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B336D-D8A7-4EB4-9BE1-9FF5D9C7421D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5E4E8-396A-4677-8263-6B4F909B0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33096-4E7E-4617-9C60-964EAE076A79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20B03-3879-4E39-A5B2-19770D7A3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04B9C-A9EE-4151-8D16-BC3E9EDAC986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6E07C-3559-4A1B-90A3-30D374C0B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72A4A-4E6B-4D1B-A53F-23FD56DD870B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04E5D-184B-4136-AE65-F5CFABE55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A72CFA-6C43-4136-BE98-28811736AB41}" type="datetimeFigureOut">
              <a:rPr lang="ru-RU"/>
              <a:pPr>
                <a:defRPr/>
              </a:pPr>
              <a:t>24.01.2025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E73465-A495-466C-8150-A8259AB0B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/>
              <a:t>Гандбол</a:t>
            </a:r>
            <a:endParaRPr lang="ru-RU" sz="9600" dirty="0" smtClean="0"/>
          </a:p>
        </p:txBody>
      </p:sp>
      <p:sp>
        <p:nvSpPr>
          <p:cNvPr id="13315" name="AutoShape 2" descr="data:image/jpeg;base64,/9j/4AAQSkZJRgABAQAAAQABAAD/2wCEAAkGBxQSEhUUEhQVFhQXFRkbGRgXGBYXGxscGBkXGBsYHhQYHyggGCAmGxYcIjEhJSkrLy4vGiIzODMsNygtLi0BCgoKDg0OGhAQGy0kHyQ0LDc0LC8tLS80LzQsLywsLCw0NDQwLCw0NTIsLDQ0LCwsLSwsLCw2MCwsLCwuLCwsLP/AABEIALcBEwMBIgACEQEDEQH/xAAcAAEAAgMBAQEAAAAAAAAAAAAABgcDBAUCAQj/xABKEAACAQMCAwYDBAgEAgYLAAABAgMABBESIQUGMQcTIkFRYTJCcRRSgZEzQ2JygqGisRUjksEk0QgXRFNzgzRUY5OzwsPS4fDx/8QAGgEBAAMBAQEAAAAAAAAAAAAAAAIEBQEDBv/EAC4RAAICAQQBAgQGAgMAAAAAAAABAgMRBBIhMUETUSJhkcEFQnGBsfAyoRQVI//aAAwDAQACEQMRAD8AvGlKUApSlAKUpQClKUApSlAKUpQClRLmrtGsLDKyzB5R+qi8b/Q48KfxEVCrntD4rebWNktvGektwctj7wU4H5BqjKUYrLeCUYyk8RWS4qwXF5HH8ciJ+8wX+5qlJeXuI3O97xSY56pDlF/lpH9NY4OzOyG7maUnqXk6/wCkCq0tbUvOSzHRXPxgtyXm2wU4a9tFPoZ4QfyLVltuZbOT9Hd2z/uzRN/ZqqkdnnD/AP1fP/mTf/fXl+zvh56QEfSSX/djUP8An1fMn/19vyLqjlDDKkEeoIP9q91RH/VvAh1W89zA3qjj/YA/zrZhh43aYNvxAXCj5LgZJ9tTaj/UtekdZVLyectHdHwXdSqlsu16a3ITitjJD0Hew+JMn9knGPozH2qxeAcx2t6mu1mSUeYU+Jf3kPiX8RVlNPlFZprhnVpSldOClKUApSlAKUpQClKUApSlAKUpQClKUApSlAKUpQClKUApSoT2i9oCcOURRL317J+jhGTjOwdwN8Z6KN29tyAO5zTzTbcPi726kCj5VG7ufRU8/r0HmRVU33MHE+M/oibCxPQgnvZF9dQwSCPIYXfq1eeEcrSTS/bOKN39024Q4KRjyXSNjjPQeEe53qYhc1nX67Hw1/U0qNDn4rPoR/gHJ9raYMcYaQfrHwzZ9QTsv8IFd+vekDrXwv6VmSnKTzJ5NKEYxWIo+aK819Jr5USYpWSNa9GMUOZMNKy93XhlxQZPDoGBDAEHqCMg/UHrUS4nyLHr76yka0uBuGiJC/6QfD/Dt7GpdSp12zreYshZVCxYkjicC7TbiykW341HgHZLuMZU/vKBg/VQCNsr51bFpdJKiyROrowyrKQwIPmCOtV3e2aTIY5UV0bqrDI//vvUQtnuuAyGa1LT8PJzLAxyY89WU+WPvf6geta2n1is+GXDMrUaN1/FHlF80rl8ucfgvoFntnDo3XyZT5oy/Kw9PxGQQa6lXSiKUpQClKUApSlAKUpQClKUApSlAKUpQClKUApSuZzLxyKxtpbmY+CNc4HVj0VB7k4H40BHu0zngcNhVYx3l3N4YY+u521sBvgHYDqx29SITyly00LNc3Td7ey7u7b6c/KD/IkfQbddTlGylu5n4pe7yy/oUPSOPywPLbYe2TuWqZisrWanL9OP7mtotNhepLvwegvrQv6V5Jr5WcaGBSlKHRX0CvlKAyIwFZKwAVkkkCKSxAA6knA/OuohLCPLOa8McbnpW1Z2NxNukGlPJpmMRI9RGFZh9GCmvsvI7uxlacrI3gKoWMYhIwVwfikDFnD4HkuMb1ahorZd8Faetqj1yalK5/A5F7vu0JKwt3YJychQMeI/FhSAT6g10KrTjtk4stQluipCmM7UrJEKiSZBLiKbglyb2yBa1cgXNuOgGfiX0AJ2Pyk4+EkC7OB8Xiu4EngbXHIMg/yII8iDsR6ioZMiurKwBUggg7ggjBBHmDUM5T4g3AuIC3cn/Drt/CxP6KToMn8lOeq4OfCRWvo9TvWyXZj6zTbPjj0XpSlcvjfMVrZjNzPFF6BmAY/RPib8BV8oHUr4Tjc9Kp7mXt4gjytlC0zffkzGn1CfE30Omqk5o59vuIZFxO3dn9Ungj/FB8X1bJoC/Obu1ywsspG32mYfJEQVB/al+EbjG2oj0qlea+1PiF6xHemCLyjhJT/VIPE35426CoPVvdlnZI9wy3N+hSAYKQts0vmCw6qnt1PsNyBP+wm3uRw7vLl5GEspaISMzER4C58W4DMCQOmN/OrGryiAAAAAAYAGwAHlivVAKUpQClKUApSlAKUpQCqW7Qr08V4olgpza2h1zkdGk6ac+2dH4v6VZ/OXHBY2U9ycZjQ6QfNz4UX8WIqqOzPhzJameTJluXMjMepBJ05Pvkt/HVfVW+nW2uyxpavUsSfRLVGBgbAdBX2nudgOpOwH417hKsMqQw9QQR+YrBwb2UuDxSs2gV5aP0pgZMdKUodFe1SvaLXqmCLYUVtcn2yXH/EsyuAx7pQQQgBIEhAPxtgkE/CpAGCWzzZbYzv3Icxxhdc0gOkrGPlDfKz4I1eSq5BBArBai0uA9xAIe4SPuo+70qAse5LacYyQMBuiqp2LMK1dDRx6j/Yytdf+RfudPjPPQWdLeAeKRnVW06s91nW+CQFUEYBOdR6AjBMh5Zv3ntlklxqLSDKgqGCSOquAScZVQevnVUcKRJrOGXuwgitxolkUFxiMamTO6jb4j1xkDGGNoi7EMMY0iMRwanReiBYidA9hj+Qq7Cak2l4K10FCK+ZDbPu2eSWAv3Emjug2yhEQKCiYBVTjO+56nrgbdanCIDHBCh6rEin6qoB/tW3WDdPfNyNymGyCifQKyMcbV5zj615x515kzDc3ARctnqAAAWZidgqqN2JOwAqHc62l/dq9qvDjtpYO00OUOxHwtpVsHGnUTgny3qzeVOGh5DcOMhCyRD0PSST658A8wFb7xroTcpWMjM72kDF2LMTGp1MerEYwSfU1r6TSxSU5dmTq9VJtwj0U4thzHPGlv9pCBEChVlQPhQFyzxAufLJJrFadhV7KS1xcwqxOSfHKx9yTjP51e/DuEwW4It4IogeoijRM/goGa+3BlOyAL7k7/kMgVfM4qO07GbSBh37yTnHTVoT8l8Q/1Vx+dOPcKtIXt7e3tppcFcKisqHpqaXqWHoDnI3IqfcW5ZE+pLua4lHmneCND7EQhdX8RNVN2i8P4RBGYrRSbrUuO7keRV33DFmIyRkYG+fSukVyzi8B5gtLDEkNt9qusAiS52ijbr4Ldd2I+8zA7DAWuhe9sPFpGytwsY+7HFHj+tWP860eAdmnELrDCHuY/wDvLg90v1wRqP4Kat3s/wCQuF2Uq67mC6vc5UF48Kf2IdRJYepydsjFcJkv7Opb57GN+Ikd++WA0BGCHGkOo21eeABjIBGQak9KUApSlAKUpQClV9zn2m/4bOY57KcpsUmUrocEeRI2IOQQd9vQio3J2/wfLZyn6ug/2NAXLSqDvv8ApATEHubOND5GSRpB/pUL/etGw7Qrq+DPecQFtECB3UAETN551gFwvlsfyoCX9u12ZjZcPTUTNNrkEYLsEXCjwKCT8bHp8ld+w5euZAoCraxAADViSTA2wI1OhNsYJZvda6/LawQQBookiMj6QAdTu2QoLyHxO2epOTipJq8vOvOymM2nLweld0oJqPGTg2fKFsmO8U3DbeKc95uPMR47tD+6ormcY5fimzPw5okuFJB0Ed1MV2MUoTbVtgP8S+4yDye2nmpra2W1tiftV0dChPiCnYkY3ySQo89/aut2Z8nnhliInbVM7GSTHQMyqNC+wCgZ8zk+1S2RxtxwR3yzuzyczht8JlJwVZWKyRt8Ubr8SMPUevQggjYitqtvmbhBD/bIFJcKFnRRkyxrnDhR1kTO2N2XK7nTjRhlDqGUhlYAgg5BB3BB8xisXU0elLjo2dNf6sfmHSvCLWamKrFnIrDe3SxRtI5wqKScbnbyA8yegHmTWauJxM99cJD8kWJZPdskQp+as/8AAnrXrTX6k1E85y2o0oeHaRLPdSP/AJqh5oi3+SO7DFQVx4ginGCcEjOM9NN1e6kS1IKxjFxeDYZZ8GG1OD8sYXUOh0itnmniIQBANWNLsmfjJbEMP/mSjf8AYjkrpcB4d3EWHbVK7GSZ/vSPux+g6D2ArT1FvpV4Xb6KcalZbjwuX82fP8RjNx3IOto9J7iMBpJHOCi6M+FF8LFmwviXJADA93jkLx25WYgz3biMqMsqR7tKufP/AC1YFzjLMB0wK99mFkDbLcFQHnzKTgZPekuoJ89KMqj0ArUvbv7TdSS/q4swxe+D/myfxOoUe0QI+KpSxp6MLv7laOdRfl9fZH3RXg1kkasVYhto+gV5uHIHhGW6KPVicKPxYgfjXp2CgkkDbJJ8h9a3uUuHmQi7lBC/9nQ9cEY79h5MwPhHkp9WIFjT0O2WPHkr6i9VRz58EqsbURRpEu4RQM+ZwOp9z1NbVYoQetZa3jBFcbj11Mq4iZIyfndTJt5+EMuD75rpXdwsalnbAAztkn8ANyfpVO86doNoh8dnNOd9BnhMa/TVMury8l8q6jjOX2iSwmKQTcWkaTBxBF3eC2NlaOPfB9Xbz86pyKVlYMpKsDkEEgj3BHSuzzRzG19IpMUMKLkKsSBcZ82YDLHb6egFfeGxcPXBuZLmTb4YEjQf+9kYn+iuBI5UkskzDUzyOTgZLOxJ8h1JNXB2Vdks3exXl8piWNleOE7OzKdSlx8gBAOk7nzA88fKfaVwixIEPDpYz0MuUkk9/E5B/AED2q+rScSIjrkB1DAMCpwwBGVO4O/Sh0y0pSgFKUoBSlKAivaLZ8QlttPDJESXV49WAzJg7I7AhTnHp9R5/nLjPJXFg5a4tbqRz1bDTk/xpqz+dfreqk7Ue1wWjPa2OGuF8LynBWI+agdHceedgdjk5AAozifLtxbKGuYjDq+FZMI7e4iPix74xXjgF/HBMJZI+90AlVzga/lJ2Ow6/lWxw/ht5xS5PdrJcTucuxyceWp3OyjbG5A2wKxcxWEdtJ3COJXj2lkX4C/msfmVU7aj8RzgAYyBZnJ/M2Ld7y5mUN3xIHkugLpRUz1zvjzzv61MLHnOXuvtkrqgePVgjZEO6gD1xj6k/SvzfiuxLxe5u1htdRZRpREGBk/CuT5n3NSyRwWV2aSHivGJL24bCwgGMMfPOEGemQAxI99vKr9Eqk4BGfTI/tX49vFu+H5h77QX3ZYpASDjbVp3U4NfpHs55xg4hG32W3kiWPAfVp0hiDtqBy5264+uM1w6S6YYORUK5gtPsbGZRi1dsyY/UOx3f/wmJ3PyMc/CxKzoEH/esEsIwQQCpGCDuCDsQR5ivOyuNkdsj0rslXLdEhlK5/FbBuGHUoZ+Hk7Hdmtf2W82h9D1TodsY3opAwDKQykZBBBBB6EEdRWHdRKp4ZtU3RtWUeLq4WNGds6VBJwMnbyA8z6CuRYKYo2km/SOTJIF3wSABGMfFpUKgx1x71tXza5Vj8kxI/1yRGv5gt7FF9a4/HZmmkW1hbDtvIyneJPv+zHog9Tq+SrukgoQc5f1ELZ+37fqYOAWxuJ2uH3VHYJuSGlxodx5FY1HdKehIkb5q7XFEaUpax513BKnHVYxvK+fLwnSD951rOixwRAABI41AAHkBsAB5n+ZNSPkzgjJquZ10zzAAIf1UQ3WP94/E/7RxkhRUKk9RdvfS/qPO6S09Oxf5P8ArZtcbk+zWoiiOl3xGhXbTkeJh6aVBI8shR51HYIljQKoAVQAAOgAGAPyrb49dd5cN92IaF+pw0h/PSvsYzWrKa89bbunt8IloqtsM+54NfRtQDFebaF55DFEcEY7yTyjB+uxcj4V+hO3WrXXKctsS5ZZGEd0ujJw7hf2yQhx/wANGR3npK43EPuo2L+R2XfLgThRqPtWvaWyxoscYwijAHX8STuSTuSdySTW8oxW9TUqobUYF1rtnuZ9FfGP/wC9a+1zuLTMFISQKSMDABYZ8xnI267jFep4s43MU8pP/DxRl84IlZoxjBOcojEnptgdevlVE9qfGr4sLe5mtihOoxWzFgCOneFhqzvsPxxUl7TYzHC5fi83e42hJjy+fIrCEIHuwIqmopCpBGMj1AP8jtXTiXk9Wts8jBI0Z2PRVBYn8BvUz4H2T8TucHuO5U/NOe7/AKN3/prX4NzNxdhptHuSPuwR5H+mNatDkay5keWN7mfuoAwLicRuzL5gIo1A/UrXCR0+Sexm2tGWW5b7TMpBAI0xKR56Ny5HqdvarQpSgFKUoBSlKAUpSgFQe47JuFyTPM8DMzuXZe9kC6mOScBvU5xnFTilAVz2ocXi4Pwwx2aJC8x7uMRqFxkZeTAxuF8/vMpr8yIhJAAJJOABuST0AHnVtf8ASQunN9bxn4FttS/vPI4b+Ua/lW92HdnjM68Qukwi4NujDdj5TEH5R8vqd+gGQKd4hZvBK8Mo0vG7Kw9GU4I/MVKey3hZmvA+PDCpY+mT4VH8yf4a4nNt6Z766lPz3EpH0LnA/LFW72acBNraBnGJZiHYEbgY8Cn8Dn6sar6m70oZXZY01Pqzw+iLc2clW0PeXEtxIgZySNIclmJbSu4yevX03PnUFs+IdxMHhL6FZThjjWFOcMFPQ+m9foi94ZHKpEiqynqrAMPyNRji3AIIo3aCyhlkHwoVQAnOPPbA6488VKi+Nq478kb6JVPnrwTns15y/wARiysMcCJsV70O2f3QARk75O/51N1cHoQfpvX5Wi4ZxI3KXH2RNSHwoFiRMbjGARnGdiSSNqtLk/tMZ7j7Hdi2tSiqAVYvqboUBzpD9Nt+p89q9zwLTkj67DGNx6/hUF4tywLNZLiydYolDPJbSZ7rbxM0TKC0LfsgFT6DrU4tLtZBqTJX7xGM49M/3qK87Xi5EZIEaASyk7DC7oCfQMpc+mhfI1CcYyWJI9at29bWQ6W8eCDvGTVczvlYvWRxhI8/dRFALdMIT51scD4YtnEzSPqkc65pT87n+wGcKo/ua82a+L7VOCGYaIYyCWRG8gvUySYBI6gAL5EmScqcNM2m6nGOjQxH9XkZDt96TB+i5wN8saEou97IcRXbNKVsaVuffhfc2+XeCs7rNOpGDmKI/L/7Rx9/0X5f3ukurFAPOstX4QjCO2JlznKb3SKz4bNrjVz1fLn952LsP9TGtkmt2+5MkWWSS3uxDG7M7Ryxd8isxyxQh0aME5JUkjJOMdK5cVzYB9HfPxGcdIYlDpn3jjxGBnzmYgdcisyWhnKbeVg046+EYJYeTY4fZyXX6IlIfOfAOfaJTs5/bI0D9rBFS+wso4IxHEulB7kkk9WZjuzE7knc17tpHZFMihGxugbUF9tQAB/Afn1raij8zWhTRGpYiZ9187XlnqKPG5616dwOpA+teq0eI8RWMHUjMQPhVck/TPWvU8heXkekjOcj5f8AmKrHnrhtp3TvPdy2zEEgrPJudzgW5YhvooFc3mnjXCw79/JfRO2T3Ya9TGfuo+EA+m1U1PeIk7PACyajp+0KkjEftAgqTXSOMs0A2+f/AM10+EcfntZTLCY1cjBzFC4xt0R0KqdhuADWxBxqAn/OsoXH7DSwn+liv9NWX2J8n2V8LueeBXQTBYkZnOhcM2Dg+LZlG+fh96im/Ym0vc0uW+2riGtI2t4rnJwEjRkkb93Rkf01+hYHLKrFSpIBKnGQSM4ONsjpWnwrgltajFvBFDnr3aKmfqQMn8a6FdOClKUApSlAKUpQClKUApSlAc/inA7a5Km4gilKfCZEV9OcZxqG3QflW+BX2lAfnnnTkaPhXELW41d7bT3LZV1AERJBUE58eNRYbD4KsQ10e1nl/wC28MmRRmSMd7Htk6o8kge5XUv41E+TeL/a7OKXPixpf99dj+ezfRhWb+IQeFI0/wAOmsuJIEORWKSEegNAcVk7ysxSa6NJxz2Rzmbhks8TRxSGEk/Eozkfd23GfUVWN3ys/DsXD3MSuhzGoUszsPLScbb7nyzV5MMj61yuKcHhdf8ANjWTHQOqtjP1G1a+m1iliMu/Bj6jSOOZR6ItyH2pliReyRroA7pDrRPPLFiSCRtgHH/Lu2V43EHRkAk70iXSNg77EaifhjiCgZOSWQAZKkGNce5XmluYHhW3WCEqwQqV31AtkIu4OkbZrltzBOt4IIS4t4m0yG1iKEaRgrqJJ0jAUnI2B9quzjuWMlWux18pFy3HAlgj1SMJJ5SI9XRUVv0iRr8vgDZb4jjc4wBILIeBfpUNXmIXTWehVWIksmM75glx16eEnaphYNlB7bV2MVFYR5yk5SyzoxdBXuvEJ2r3Q6Kwyp5is1KA1XdUGuRgq7bk4G/vXO4xzHHDHrjMUuOqiZFbHqoPxn26+mTtXE5456i4c3dzqHLRl1U601AEgqHKFCwx0LDqPUZqTjnaBEI1ntJ5kvc4OATE0eolUkWQ4cqhC95p1EjfGdunC3W4q8jRtA7R6zrZZJdYZPMLE2WU77YK6T1B+E6HNM90sbzRXMa6QW03CroAA6CRSpTp1Oqqf4h2m3E8BjubW3kVgQrFZBv01A6viB3ypBFQWS5Zsa2ZseTEn/emTmGdrmjnG54gFFwy6UJKqqhQCdic9T+deOB/YXCpdLOjasd5EysCCfmjYEjHqvX0qbcs8mWF9brOomjOSroHBCsMZALKTjcEb9DUs4PyVZ2zB44suOjOS5HuAdgfcDNUbdZBZjzkv1aObw+MET5j7PrO1tZZ+8nJRPCC0eCx2UHEefiIq0+xflxLThsT6cS3CiWQ5O4OTGMHYYRh09TUG51iN7dWfDIyf82QSS4PSNc//KHP1UVecUYVQqjCgAADyA2Ar00jm69032eerUFZtguj3SlKslYUpSgFKUoBSlKAUpSgFKUoBSlKAVRj2v8AhHF5LY+G1vD3kB6Krn5PQeLK49O79avOoj2m8o/4lZlEwtxGdcDdMOPlz5Bht7HB8qhZBTi4snXY4SUkcqlRzkjmA3URSXK3MJ0TKdjkbaseWSNx5EH2qR189ODhJxZ9DCanFSR6VsVmzWvX0tUSTWT7cIGFcXjlwkMTba3OAEzjUXOhVJ+XUxxn64zg1uXrymKV4FGmL9JIxVQMfEserwvJjyJCgnc58J4VsFuLyNUJ7q3BkbPxNMwKKXzvlRr64IKEeQrR06trhvbxHvHuULlVZLall9HxeAJZCOeJWPcMHI7yRwI91lCqxP6t2OAN8Cp/y1x2KdpFjJZUYLr+ViVDZU/MMEb9D5ZqJX9+shkjVv8ALj2mKnLEnGIVA3BORk+4UbnK6fJ3GTBA010gWOdmlVowW09ESEgdcoiBGGxPh2OnVc0905RzZhZ6KWp08Yv/AM8ssLmnmdbGItp1ysGMcecZ0jdiflRcjLe4AySAe5wyZ3hjeRQsjRqXUZIDFQWAJ3IB2qqryN55IhNvNcyxqw+5CrA92p/ZzqJ+ZtR8wBaisR0qyuTwnDZhPs2qVhE3tX3vh70IHM5q4HFe27wzIjgjw6hnS2Dhgeo38wQcZqhbvsxjmXvLWUx5yDHKNWllJVkLruCrAqdj061+i5JMiq34jH9m4jLGdo7pe/iz07xcJOg9SfA+P2mNV9S5xhvg+UWNKoSnsmuGQXkvk++s5xrkiNuc94gZmDbbEIV65xvt/tU1m4BauctbQE+pijz+eK6NKx7L5ze5/wCjZrohBbVz+pitrZI1CRoqKOiqAoH4Davl7dLFG8khwiKWY+w3rNUK40j8WvU4ZbkiJSHupB8oUjw56ZHp94j7ppRU7Z4+ovtVUM/QkHYvwp55Lji04w05McAPyxqQCR+Khc/sN61bFYLGzSGNIo1CxooVVHQBRgD8hWet9JJYR8+228sUpSunBSlKAUpSgFKUoBSlKAUpSgFKUoBSlKAqntR5SlimHFeHr/nIP+IiA/SoOrYHU4G488Ajcb/eXuNxXkIliO3RlPVG81P/AD86tWqb7Rez6e2aS+4OWQsMzQR+fmXjXz9dPXrjriqup0ytXHZa02pdT56JDXG5rvnhiUxsFZnC5JCALgliZnBWLAGckHOCAMkEVdY8Ra5/7Zdl/NTKR9cRDAYbZ8LZ9q+T2irh2Yyqx0gO7ujEfIRs8b7HYhh61Ur0ijNOTz8sHrb+JppxSaZ+hbfhUNzZJbL3iRaVK/GjkdQzasPrJOok4OrfrUD4daq128MWI4prqVnbOGaO2CQkZ66pZUJOMeEuRipd2YWjQcLRmUoZGeREPVEkYlF9vDg48s1THOwWC/upLZ5I2jmcLpeRMqQryIH6fE7+FSCB5GtGcU8ZKkbdvPuW52h2eUUQQqO4glfUF0aAYpAmlguGAZB4PUqdiozh5O4BHcORKuq3s+7hSI/A8qojM7L84UMgUHYNqOMgEdnn3UvCZWiZlKpG4zjOlXR2Txeqgjf8ar3sc5in+1/ZB443M0pYtGxVd2YkxjLuXZRknG+w2o4pzTfg76uIuC8m40apxY9zG2iM3DaT4UJygDx9QNrhx0AJXHy5E34fzGhYIWw5/Vv4X264zs436rke9Q7tRvm4ddxS28COstuyso8OnupAS+pRk/pVBz0CioRxHm9rhgJ7SLwpIqLLICjO4Qq+oppOANhqGQ2QelQ32KzGFtJSVLhnOJH6CS9Q+ePrWUTL94fmK/P1rzIbdFAl4hEQoLAmK4VfUmKXDKu3VcD3rd4b2jXZKqfs751E64p4SFB8LFl1Lhhv6DpXqppng4+zTLyknUDZlz+f9qhPO/Lwv4CgbTKra4XBI0uOm43APQ/geoFQjiPPHEZlZbW2gOxBaKZZ2HuFRgVP1FQTid9xeQYmN7joVKyqD9VAANd3x9xsn3gkvBu0SW2c2/EELsjFTIhUsCPJgDpf6g5+tT3gfMEF4GNuzMFxklHUAnyywAJ9hmqO4RytcXDhBG6Z+Z45tP5qhx+OBU9t+JXVvpsLSRbq7I0qkUSLFDjqSQBqYeZOANy1Z+o00JP4OzS0+psisz6O7zfzFIjpZ2SmS9mOlQu/dg/MfQ43GdgAWOw3sTs85Nj4ZbaAQ874aaTzZvQE76Rk4+pPUmtPs45BThymWVu+vZd5ZTk4zuUQnfGep6sd9tgJtVuimNUcIp33ytllilKV7HiKUpQClKUApSlAKUpQClKUApSlAKUpQClKUApSlAVr2hdlEV6xuLQi3u+uRskjDfLAfC2fmH4g1DeSOKRcMvXXjEDW905GmcrmPSAq4Ur0BPV1yD0JGKvytHjHB4LuMxXMSSxnyYZx7g9VPuMGuYHnJzeY+YoYrUTIyzd4VWBY2DGZ2PhVCM5z1z0ABJ2qJct9m0crvccRHfSyMrvGrEQhwoGSox3jbZJ+HJOFxXP4h2RzWsouOEXPduhYrFPh1GrAYK5BxkDG4yfvVlh7Rr7h408V4bIqjrNb+JPyJK/1j6V074JtzoYGhMFxKsaSqyfEEPiGNids+g8/feod2S8uSw3M8kscgCR93FJJkGUNISX0MxZMiJDg4+L0rj8p84WN1cy313PEl2xKQpINIt4FJ0qrsNJdskswPngYyRVtcH4hDIg7qWJ8/cdW/sa5jk61wmVr2xM3fWzxnScyJqKFl8ZgADYxpBIG+euPWq2lmCnRJGuJNgnVWO5wjHybfA2KP7NVw8/3gkS8i1IyfYWlXSckPA8gckj0ZY8eYKtVKcU4fGCdU0mnUWCd/FsSSc6XI3ySfxrxmlu5PG5Lcn7/AGM94kkSqIQZI9mQHqARs0bj4TkgFd+q4GGxXyG3Z41d5woY5EcCZbX56dWSjfe0gDqT51zUa3GAZW9tbP65/SQuyjcD5aw/a4o3buZJ1lP3GEyuT5ZOlj+IqO19L+Dy2vpfwdLiPCXcjvZpFzuqsRNKceYSMDT9QSBWO7vZbfAN9coQPg7wu/4qraY/xY13uV+UOMXKYSBYA3xTzgo5+urLt7HT+VWPyp2MWluRJdk3cuc+MYiB/wDCydXX5iQfQVONb/N0etanHzj9CveT7LjHFFKRzSJascG4lUA4HUIwGpyfY423Iq7OS+S7XhkWi3XLtjXK27ufc+Q9FG345NSFECgAAAAYAGwA9MV6r0jGMeke0pSl28ilKVIiKUpQClKUApSlAKUpQClKUApSlAKUpQClKUApSlAKUpQClKUApSlAR/ivJHD7kkzWkDMerBAjH+NMH+dRi87E+Fv8KzRfuSk//EDUpQGh/wBRNkM6bm8AIx8UXQ9RtGNqRdgvDx8U12fbXEP/AKdKUB2bHsf4VGQTA0hH/eSSH+kEA/lUs4VwG2tf/R7eGL3RFUn6kDJ/GlKA6NKUoBSlKAUpSgFKUoBSlKAUpSgFKUoBSlK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609919" y="6021288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Передача мяча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5949280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Штрафной бросок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4" name="Picture 11" descr="http://www.offsport.ru/handball/img/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2857520" cy="2095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2851529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8" name="Группа 20"/>
          <p:cNvGrpSpPr>
            <a:grpSpLocks/>
          </p:cNvGrpSpPr>
          <p:nvPr/>
        </p:nvGrpSpPr>
        <p:grpSpPr bwMode="auto">
          <a:xfrm>
            <a:off x="6357950" y="357166"/>
            <a:ext cx="2524092" cy="2000232"/>
            <a:chOff x="4283969" y="5589240"/>
            <a:chExt cx="1192830" cy="991022"/>
          </a:xfrm>
        </p:grpSpPr>
        <p:pic>
          <p:nvPicPr>
            <p:cNvPr id="19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3969" y="5589240"/>
              <a:ext cx="1192830" cy="9910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20" name="Прямая со стрелкой 19"/>
            <p:cNvCxnSpPr/>
            <p:nvPr/>
          </p:nvCxnSpPr>
          <p:spPr>
            <a:xfrm flipH="1">
              <a:off x="4571975" y="6453287"/>
              <a:ext cx="720145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1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714488"/>
            <a:ext cx="2802952" cy="1945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3000372"/>
            <a:ext cx="2685947" cy="2000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609919" y="5572140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Ловля мяча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445224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Бросок по воротам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43174" y="5072074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Ведение мяча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12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Гандбол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Баскетбол</dc:title>
  <dc:creator>Admin</dc:creator>
  <cp:lastModifiedBy>Екатерина Владимирова</cp:lastModifiedBy>
  <cp:revision>10</cp:revision>
  <dcterms:created xsi:type="dcterms:W3CDTF">2015-02-28T20:41:47Z</dcterms:created>
  <dcterms:modified xsi:type="dcterms:W3CDTF">2025-01-24T08:42:48Z</dcterms:modified>
</cp:coreProperties>
</file>