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60" r:id="rId4"/>
    <p:sldId id="261" r:id="rId5"/>
    <p:sldId id="262" r:id="rId6"/>
    <p:sldId id="263" r:id="rId7"/>
    <p:sldId id="257" r:id="rId8"/>
    <p:sldId id="264" r:id="rId9"/>
    <p:sldId id="265" r:id="rId10"/>
    <p:sldId id="266" r:id="rId11"/>
    <p:sldId id="267" r:id="rId12"/>
    <p:sldId id="268" r:id="rId13"/>
    <p:sldId id="271" r:id="rId14"/>
    <p:sldId id="270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4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24.10.2019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24.10.2019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24.10.2019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24.10.2019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24.10.2019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24.10.2019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24.10.2019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microsoft.com/office/2007/relationships/hdphoto" Target="../media/hdphoto2.wdp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4176" y="0"/>
            <a:ext cx="7772400" cy="1023044"/>
          </a:xfrm>
        </p:spPr>
        <p:txBody>
          <a:bodyPr>
            <a:normAutofit/>
          </a:bodyPr>
          <a:lstStyle/>
          <a:p>
            <a:r>
              <a:rPr lang="ru-RU" sz="3200" dirty="0" smtClean="0"/>
              <a:t>Научное общество учащихся «Почемучка»</a:t>
            </a:r>
            <a:endParaRPr lang="ru-RU" sz="32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41280" y="980728"/>
            <a:ext cx="8658204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8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КОНКУРС НАУЧНЫХ ДОКЛАДОВ</a:t>
            </a:r>
            <a:endParaRPr lang="ru-RU" sz="48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" name="Объект 2"/>
          <p:cNvSpPr txBox="1">
            <a:spLocks/>
          </p:cNvSpPr>
          <p:nvPr/>
        </p:nvSpPr>
        <p:spPr>
          <a:xfrm>
            <a:off x="4788024" y="2852936"/>
            <a:ext cx="4629200" cy="2192842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ru-RU" dirty="0" smtClean="0">
                <a:solidFill>
                  <a:schemeClr val="tx1"/>
                </a:solidFill>
              </a:rPr>
              <a:t>С – смекалистые</a:t>
            </a:r>
          </a:p>
          <a:p>
            <a:pPr algn="l"/>
            <a:r>
              <a:rPr lang="ru-RU" dirty="0" smtClean="0">
                <a:solidFill>
                  <a:schemeClr val="tx1"/>
                </a:solidFill>
              </a:rPr>
              <a:t>О – оригинальные</a:t>
            </a:r>
          </a:p>
          <a:p>
            <a:pPr algn="l"/>
            <a:r>
              <a:rPr lang="ru-RU" dirty="0" smtClean="0">
                <a:solidFill>
                  <a:schemeClr val="tx1"/>
                </a:solidFill>
              </a:rPr>
              <a:t>В – внимательные</a:t>
            </a:r>
          </a:p>
          <a:p>
            <a:pPr algn="l"/>
            <a:r>
              <a:rPr lang="ru-RU" dirty="0" smtClean="0">
                <a:solidFill>
                  <a:schemeClr val="tx1"/>
                </a:solidFill>
              </a:rPr>
              <a:t>А – активные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6" name="Picture 2" descr="https://i.pinimg.com/originals/c2/7e/b3/c27eb3b4855f42fdb6153bb56f01879d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1351" y="1904058"/>
            <a:ext cx="3965476" cy="4825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467453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http://printonic.ru/uploads/images/2016/03/14/img_56e65de88d74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88640"/>
            <a:ext cx="3089616" cy="20953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55776" y="1600200"/>
            <a:ext cx="6131024" cy="4525963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/>
              <a:t>Не поёт она - стрекочет, </a:t>
            </a:r>
            <a:br>
              <a:rPr lang="ru-RU" dirty="0"/>
            </a:br>
            <a:r>
              <a:rPr lang="ru-RU" dirty="0"/>
              <a:t>Обратить вниманье хочет.</a:t>
            </a:r>
            <a:br>
              <a:rPr lang="ru-RU" dirty="0"/>
            </a:br>
            <a:r>
              <a:rPr lang="ru-RU" dirty="0"/>
              <a:t>Меньше, чем вороны рост, </a:t>
            </a:r>
            <a:br>
              <a:rPr lang="ru-RU" dirty="0"/>
            </a:br>
            <a:r>
              <a:rPr lang="ru-RU" dirty="0"/>
              <a:t>Очень длинный </a:t>
            </a:r>
            <a:r>
              <a:rPr lang="ru-RU" dirty="0" smtClean="0"/>
              <a:t>чёрный </a:t>
            </a:r>
            <a:r>
              <a:rPr lang="ru-RU" dirty="0"/>
              <a:t>хвост, </a:t>
            </a:r>
            <a:br>
              <a:rPr lang="ru-RU" dirty="0"/>
            </a:br>
            <a:r>
              <a:rPr lang="ru-RU" dirty="0"/>
              <a:t>В </a:t>
            </a:r>
            <a:r>
              <a:rPr lang="ru-RU" dirty="0" smtClean="0"/>
              <a:t>чёрном </a:t>
            </a:r>
            <a:r>
              <a:rPr lang="ru-RU" dirty="0"/>
              <a:t>вся, но белобока, </a:t>
            </a:r>
            <a:br>
              <a:rPr lang="ru-RU" dirty="0"/>
            </a:br>
            <a:r>
              <a:rPr lang="ru-RU" dirty="0"/>
              <a:t>Это модница - ...</a:t>
            </a: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2411760" y="274638"/>
            <a:ext cx="627504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Отгадайте загадку:</a:t>
            </a:r>
            <a:endParaRPr lang="ru-RU" dirty="0"/>
          </a:p>
        </p:txBody>
      </p:sp>
      <p:pic>
        <p:nvPicPr>
          <p:cNvPr id="9218" name="Picture 2" descr="https://pbs.twimg.com/media/D1XN1fmWwAAHyZF.jpg:larg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1628800"/>
            <a:ext cx="6298208" cy="48697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122192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http://printonic.ru/uploads/images/2016/03/14/img_56e65de88d74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88640"/>
            <a:ext cx="3089616" cy="20953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24320" y="1628800"/>
            <a:ext cx="6962480" cy="449736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4400" dirty="0" smtClean="0"/>
              <a:t>М__</a:t>
            </a:r>
            <a:r>
              <a:rPr lang="ru-RU" sz="4400" dirty="0" err="1" smtClean="0"/>
              <a:t>рковь</a:t>
            </a:r>
            <a:endParaRPr lang="ru-RU" sz="4400" dirty="0" smtClean="0"/>
          </a:p>
          <a:p>
            <a:pPr marL="0" indent="0" algn="ctr">
              <a:buNone/>
            </a:pPr>
            <a:r>
              <a:rPr lang="ru-RU" sz="4400" dirty="0" err="1" smtClean="0"/>
              <a:t>В__сток</a:t>
            </a:r>
            <a:endParaRPr lang="ru-RU" sz="4400" dirty="0" smtClean="0"/>
          </a:p>
          <a:p>
            <a:pPr marL="0" indent="0" algn="ctr">
              <a:buNone/>
            </a:pPr>
            <a:r>
              <a:rPr lang="ru-RU" sz="4400" dirty="0" smtClean="0"/>
              <a:t>К__</a:t>
            </a:r>
            <a:r>
              <a:rPr lang="ru-RU" sz="4400" dirty="0" err="1" smtClean="0"/>
              <a:t>рабль</a:t>
            </a:r>
            <a:endParaRPr lang="ru-RU" sz="4400" dirty="0"/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2627784" y="274638"/>
            <a:ext cx="6059016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 smtClean="0"/>
              <a:t>Какие буквы пропущены?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4499992" y="1447555"/>
            <a:ext cx="590226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6000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</a:t>
            </a:r>
            <a:endParaRPr lang="ru-RU" sz="6000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572000" y="2204864"/>
            <a:ext cx="590226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6000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</a:t>
            </a:r>
            <a:endParaRPr lang="ru-RU" sz="6000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355976" y="3068959"/>
            <a:ext cx="590226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6000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</a:t>
            </a:r>
            <a:endParaRPr lang="ru-RU" sz="6000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679031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2" descr="http://printonic.ru/uploads/images/2016/03/14/img_56e65de88d74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88640"/>
            <a:ext cx="3089616" cy="20953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31032" y="2204864"/>
            <a:ext cx="8712968" cy="3921299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Крепкую дружбу                     разобьёшь – не                          						     сложишь.</a:t>
            </a:r>
          </a:p>
          <a:p>
            <a:pPr marL="0" indent="0">
              <a:buNone/>
            </a:pPr>
            <a:r>
              <a:rPr lang="ru-RU" dirty="0" smtClean="0"/>
              <a:t>Дружба как стекло:		   и топором не 								разрубишь.</a:t>
            </a:r>
          </a:p>
          <a:p>
            <a:pPr marL="0" indent="0">
              <a:buNone/>
            </a:pPr>
            <a:r>
              <a:rPr lang="ru-RU" dirty="0" smtClean="0"/>
              <a:t>Дружбу за деньги		   не купишь.</a:t>
            </a:r>
            <a:endParaRPr lang="ru-RU" dirty="0"/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2915816" y="274638"/>
            <a:ext cx="5770984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 smtClean="0"/>
              <a:t>Соберите пословицы:</a:t>
            </a:r>
            <a:endParaRPr lang="ru-RU" dirty="0"/>
          </a:p>
        </p:txBody>
      </p:sp>
      <p:cxnSp>
        <p:nvCxnSpPr>
          <p:cNvPr id="7" name="Прямая со стрелкой 6"/>
          <p:cNvCxnSpPr/>
          <p:nvPr/>
        </p:nvCxnSpPr>
        <p:spPr>
          <a:xfrm>
            <a:off x="3520648" y="2564904"/>
            <a:ext cx="1806928" cy="1080120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 стрелкой 7"/>
          <p:cNvCxnSpPr/>
          <p:nvPr/>
        </p:nvCxnSpPr>
        <p:spPr>
          <a:xfrm flipV="1">
            <a:off x="3887416" y="2564904"/>
            <a:ext cx="1440160" cy="1077226"/>
          </a:xfrm>
          <a:prstGeom prst="straightConnector1">
            <a:avLst/>
          </a:prstGeom>
          <a:ln w="38100">
            <a:solidFill>
              <a:schemeClr val="accent6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>
            <a:off x="3599384" y="4722250"/>
            <a:ext cx="1728192" cy="0"/>
          </a:xfrm>
          <a:prstGeom prst="straightConnector1">
            <a:avLst/>
          </a:prstGeom>
          <a:ln w="3810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943452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" name="Picture 2" descr="http://printonic.ru/uploads/images/2016/03/14/img_56e65de88d74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88640"/>
            <a:ext cx="3089616" cy="20953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Заголовок 1"/>
          <p:cNvSpPr txBox="1">
            <a:spLocks/>
          </p:cNvSpPr>
          <p:nvPr/>
        </p:nvSpPr>
        <p:spPr>
          <a:xfrm>
            <a:off x="2915816" y="274638"/>
            <a:ext cx="5770984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 smtClean="0"/>
              <a:t>Что изображено </a:t>
            </a:r>
            <a:r>
              <a:rPr lang="ru-RU" smtClean="0"/>
              <a:t>на экране?</a:t>
            </a:r>
            <a:endParaRPr lang="ru-RU" dirty="0"/>
          </a:p>
        </p:txBody>
      </p:sp>
      <p:pic>
        <p:nvPicPr>
          <p:cNvPr id="2050" name="Picture 2" descr="\\168.192.0.252\документооборот\Кускова Е.В\древо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1417638"/>
            <a:ext cx="6779096" cy="524564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6351748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4176" y="0"/>
            <a:ext cx="7772400" cy="1023044"/>
          </a:xfrm>
        </p:spPr>
        <p:txBody>
          <a:bodyPr>
            <a:normAutofit/>
          </a:bodyPr>
          <a:lstStyle/>
          <a:p>
            <a:r>
              <a:rPr lang="ru-RU" sz="3200" dirty="0" smtClean="0"/>
              <a:t>Научное общество учащихся «Почемучка»</a:t>
            </a:r>
            <a:endParaRPr lang="ru-RU" sz="32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41783" y="980728"/>
            <a:ext cx="845718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Конкурс научных докладов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" name="Объект 2"/>
          <p:cNvSpPr txBox="1">
            <a:spLocks/>
          </p:cNvSpPr>
          <p:nvPr/>
        </p:nvSpPr>
        <p:spPr>
          <a:xfrm>
            <a:off x="4788024" y="2852936"/>
            <a:ext cx="4629200" cy="2192842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ru-RU" dirty="0" smtClean="0">
                <a:solidFill>
                  <a:schemeClr val="tx1"/>
                </a:solidFill>
              </a:rPr>
              <a:t>С – смекалистые</a:t>
            </a:r>
          </a:p>
          <a:p>
            <a:pPr algn="l"/>
            <a:r>
              <a:rPr lang="ru-RU" dirty="0" smtClean="0">
                <a:solidFill>
                  <a:schemeClr val="tx1"/>
                </a:solidFill>
              </a:rPr>
              <a:t>О – оригинальные</a:t>
            </a:r>
          </a:p>
          <a:p>
            <a:pPr algn="l"/>
            <a:r>
              <a:rPr lang="ru-RU" dirty="0" smtClean="0">
                <a:solidFill>
                  <a:schemeClr val="tx1"/>
                </a:solidFill>
              </a:rPr>
              <a:t>В – внимательные</a:t>
            </a:r>
          </a:p>
          <a:p>
            <a:pPr algn="l"/>
            <a:r>
              <a:rPr lang="ru-RU" dirty="0" smtClean="0">
                <a:solidFill>
                  <a:schemeClr val="tx1"/>
                </a:solidFill>
              </a:rPr>
              <a:t>А – активные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6" name="Picture 2" descr="https://i.pinimg.com/originals/c2/7e/b3/c27eb3b4855f42fdb6153bb56f01879d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1351" y="1904058"/>
            <a:ext cx="3965476" cy="4825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535827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2" descr="http://printonic.ru/uploads/images/2016/03/14/img_56e65de88d74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88640"/>
            <a:ext cx="3089616" cy="20953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75856" y="260648"/>
            <a:ext cx="5781328" cy="1143000"/>
          </a:xfrm>
        </p:spPr>
        <p:txBody>
          <a:bodyPr/>
          <a:lstStyle/>
          <a:p>
            <a:r>
              <a:rPr lang="ru-RU" dirty="0" smtClean="0"/>
              <a:t>Разгадайте анаграммы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665964" y="3141403"/>
            <a:ext cx="269977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ИНИВЗИ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537594" y="4653571"/>
            <a:ext cx="295651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ЙАЩОРП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012484" y="1701243"/>
            <a:ext cx="400673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ЙУВТСВАРДЗ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659652" y="3154351"/>
            <a:ext cx="269977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ИЗВИНИ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524197" y="4666519"/>
            <a:ext cx="297068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ПРОЩАЙ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990784" y="1714191"/>
            <a:ext cx="403751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ЗДРАВСТВУЙ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9942193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1"/>
      <p:bldP spid="5" grpId="1"/>
      <p:bldP spid="6" grpId="1"/>
      <p:bldP spid="7" grpId="0"/>
      <p:bldP spid="8" grpId="0"/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printonic.ru/uploads/images/2016/03/14/img_56e65de88d74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88640"/>
            <a:ext cx="3089616" cy="20953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11760" y="274638"/>
            <a:ext cx="6275040" cy="1143000"/>
          </a:xfrm>
        </p:spPr>
        <p:txBody>
          <a:bodyPr/>
          <a:lstStyle/>
          <a:p>
            <a:r>
              <a:rPr lang="ru-RU" dirty="0" smtClean="0"/>
              <a:t>Отгадайте загадку: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547664" y="1412776"/>
            <a:ext cx="6491064" cy="452596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dirty="0"/>
              <a:t>Что же это за песочек, </a:t>
            </a:r>
            <a:br>
              <a:rPr lang="ru-RU" dirty="0"/>
            </a:br>
            <a:r>
              <a:rPr lang="ru-RU" dirty="0"/>
              <a:t>Сладок с ним у нас </a:t>
            </a:r>
            <a:r>
              <a:rPr lang="ru-RU" dirty="0" err="1"/>
              <a:t>чаёчек</a:t>
            </a:r>
            <a:r>
              <a:rPr lang="ru-RU" dirty="0"/>
              <a:t>,</a:t>
            </a:r>
            <a:br>
              <a:rPr lang="ru-RU" dirty="0"/>
            </a:br>
            <a:r>
              <a:rPr lang="ru-RU" dirty="0"/>
              <a:t>В каждой кухне проживает,</a:t>
            </a:r>
            <a:br>
              <a:rPr lang="ru-RU" dirty="0"/>
            </a:br>
            <a:r>
              <a:rPr lang="ru-RU" dirty="0"/>
              <a:t>Всем хозяйкам угождает.</a:t>
            </a:r>
          </a:p>
        </p:txBody>
      </p:sp>
      <p:pic>
        <p:nvPicPr>
          <p:cNvPr id="4098" name="Picture 2" descr="https://ura-povara.ru/wp-content/uploads/2019/06/Sahar_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3573016"/>
            <a:ext cx="5184576" cy="31390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894447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http://printonic.ru/uploads/images/2016/03/14/img_56e65de88d74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88640"/>
            <a:ext cx="3089616" cy="20953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419872" y="1484784"/>
            <a:ext cx="5421288" cy="4525963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/>
              <a:t>По закону математики,</a:t>
            </a:r>
            <a:br>
              <a:rPr lang="ru-RU" dirty="0"/>
            </a:br>
            <a:r>
              <a:rPr lang="ru-RU" dirty="0"/>
              <a:t>Расчерчен на </a:t>
            </a:r>
            <a:r>
              <a:rPr lang="ru-RU" dirty="0" smtClean="0"/>
              <a:t>квадратики.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Он завёрнут в </a:t>
            </a:r>
            <a:r>
              <a:rPr lang="ru-RU" dirty="0" smtClean="0"/>
              <a:t>серебро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И ждёт ребят уже давно.</a:t>
            </a:r>
            <a:br>
              <a:rPr lang="ru-RU" dirty="0"/>
            </a:br>
            <a:r>
              <a:rPr lang="ru-RU" dirty="0"/>
              <a:t>Когда его вы развернёте,</a:t>
            </a:r>
            <a:br>
              <a:rPr lang="ru-RU" dirty="0"/>
            </a:br>
            <a:r>
              <a:rPr lang="ru-RU" dirty="0"/>
              <a:t>То моментально вы </a:t>
            </a:r>
            <a:r>
              <a:rPr lang="ru-RU" dirty="0" smtClean="0"/>
              <a:t>поймёте,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Что нашёлся сладкий клад,</a:t>
            </a:r>
            <a:br>
              <a:rPr lang="ru-RU" dirty="0"/>
            </a:br>
            <a:r>
              <a:rPr lang="ru-RU" dirty="0"/>
              <a:t>Это вкусный…</a:t>
            </a: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2411760" y="274638"/>
            <a:ext cx="627504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Отгадайте загадку:</a:t>
            </a:r>
            <a:endParaRPr lang="ru-RU" dirty="0"/>
          </a:p>
        </p:txBody>
      </p:sp>
      <p:pic>
        <p:nvPicPr>
          <p:cNvPr id="3074" name="Picture 2" descr="https://funik.ru/wp-content/uploads/2019/03/fb9a8919ba6704f976b6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180" t="11285" r="7885"/>
          <a:stretch/>
        </p:blipFill>
        <p:spPr bwMode="auto">
          <a:xfrm>
            <a:off x="323528" y="2570672"/>
            <a:ext cx="3092726" cy="28758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964945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http://printonic.ru/uploads/images/2016/03/14/img_56e65de88d74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88640"/>
            <a:ext cx="3089616" cy="20953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Заголовок 1"/>
          <p:cNvSpPr txBox="1">
            <a:spLocks/>
          </p:cNvSpPr>
          <p:nvPr/>
        </p:nvSpPr>
        <p:spPr>
          <a:xfrm>
            <a:off x="2411760" y="274638"/>
            <a:ext cx="627504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 smtClean="0"/>
              <a:t>Что изображено на фото?</a:t>
            </a:r>
            <a:endParaRPr lang="ru-RU" dirty="0"/>
          </a:p>
        </p:txBody>
      </p:sp>
      <p:pic>
        <p:nvPicPr>
          <p:cNvPr id="1026" name="Picture 2" descr="\\168.192.0.252\документооборот\Кускова Е.В\орден.jp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1556792"/>
            <a:ext cx="6372200" cy="39645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738254" y="5539594"/>
            <a:ext cx="562205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5400" b="1" dirty="0">
                <a:solidFill>
                  <a:srgbClr val="C00000"/>
                </a:solidFill>
              </a:rPr>
              <a:t>Военные награды</a:t>
            </a:r>
          </a:p>
        </p:txBody>
      </p:sp>
    </p:spTree>
    <p:extLst>
      <p:ext uri="{BB962C8B-B14F-4D97-AF65-F5344CB8AC3E}">
        <p14:creationId xmlns:p14="http://schemas.microsoft.com/office/powerpoint/2010/main" val="27576379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http://printonic.ru/uploads/images/2016/03/14/img_56e65de88d74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88640"/>
            <a:ext cx="3089616" cy="20953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2411760" y="274638"/>
            <a:ext cx="627504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 smtClean="0"/>
              <a:t>Что обозначают эти буквы?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3059832" y="1844824"/>
            <a:ext cx="3167855" cy="31547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199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АК</a:t>
            </a:r>
            <a:endParaRPr lang="ru-RU" sz="199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483552" y="2144906"/>
            <a:ext cx="4320415" cy="304698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96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АК – 47</a:t>
            </a:r>
          </a:p>
          <a:p>
            <a:pPr algn="ctr"/>
            <a:r>
              <a:rPr lang="ru-RU" sz="96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АК – 74 </a:t>
            </a:r>
            <a:endParaRPr lang="ru-RU" sz="96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9413749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://printonic.ru/uploads/images/2016/03/14/img_56e65de88d74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88640"/>
            <a:ext cx="3089616" cy="20953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915816" y="274638"/>
            <a:ext cx="5770984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Знаете ли вы, что это за здание?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2" descr="\\168.192.0.252\документооборот\Кускова Е.В\колизей 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99226" y="1744529"/>
            <a:ext cx="7744774" cy="484048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20817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http://printonic.ru/uploads/images/2016/03/14/img_56e65de88d74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88640"/>
            <a:ext cx="3089616" cy="20953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051720" y="1342009"/>
            <a:ext cx="5194920" cy="4525963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/>
              <a:t>Долгорукий старичок</a:t>
            </a:r>
            <a:br>
              <a:rPr lang="ru-RU" dirty="0"/>
            </a:br>
            <a:r>
              <a:rPr lang="ru-RU" dirty="0"/>
              <a:t>В уголке сплёл </a:t>
            </a:r>
            <a:r>
              <a:rPr lang="ru-RU" dirty="0" err="1"/>
              <a:t>гамачок</a:t>
            </a:r>
            <a:r>
              <a:rPr lang="ru-RU" dirty="0"/>
              <a:t>,</a:t>
            </a:r>
            <a:br>
              <a:rPr lang="ru-RU" dirty="0"/>
            </a:br>
            <a:r>
              <a:rPr lang="ru-RU" dirty="0"/>
              <a:t>Приглашает: «Мошки!</a:t>
            </a:r>
            <a:br>
              <a:rPr lang="ru-RU" dirty="0"/>
            </a:br>
            <a:r>
              <a:rPr lang="ru-RU" dirty="0"/>
              <a:t>Отдохните, крошки!»</a:t>
            </a: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2411760" y="274638"/>
            <a:ext cx="627504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Отгадайте загадку:</a:t>
            </a:r>
            <a:endParaRPr lang="ru-RU" dirty="0"/>
          </a:p>
        </p:txBody>
      </p:sp>
      <p:pic>
        <p:nvPicPr>
          <p:cNvPr id="5124" name="Picture 4" descr="http://www.2photo.ru/uploads/posts/21281/20091021/sergej-chubarov/52_sergej-chubarov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3501008"/>
            <a:ext cx="4752529" cy="31630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287608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http://printonic.ru/uploads/images/2016/03/14/img_56e65de88d74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88640"/>
            <a:ext cx="3089616" cy="20953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2411760" y="274638"/>
            <a:ext cx="627504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 smtClean="0"/>
              <a:t>Разгадайте ребус:</a:t>
            </a:r>
            <a:endParaRPr lang="ru-RU" dirty="0"/>
          </a:p>
        </p:txBody>
      </p:sp>
      <p:pic>
        <p:nvPicPr>
          <p:cNvPr id="6" name="Рисунок 5" descr="https://myslide.ru/documents_3/671fc16e0faf447ce05bcd445b260e38/img22.jpg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51" t="4089" r="3019" b="33270"/>
          <a:stretch/>
        </p:blipFill>
        <p:spPr bwMode="auto">
          <a:xfrm>
            <a:off x="2448786" y="1704845"/>
            <a:ext cx="5367960" cy="330251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8194" name="Picture 2" descr="https://avatars.mds.yandex.net/get-pdb/963327/3fa91227-6206-42e9-9149-a0991fdaa8bf/s1200?webp=false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1700807"/>
            <a:ext cx="6345424" cy="42302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141170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83</TotalTime>
  <Words>140</Words>
  <Application>Microsoft Office PowerPoint</Application>
  <PresentationFormat>Экран (4:3)</PresentationFormat>
  <Paragraphs>47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Научное общество учащихся «Почемучка»</vt:lpstr>
      <vt:lpstr>Разгадайте анаграммы</vt:lpstr>
      <vt:lpstr>Отгадайте загадку:</vt:lpstr>
      <vt:lpstr>Презентация PowerPoint</vt:lpstr>
      <vt:lpstr>Презентация PowerPoint</vt:lpstr>
      <vt:lpstr>Презентация PowerPoint</vt:lpstr>
      <vt:lpstr>Знаете ли вы, что это за здание?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Научное общество учащихся «Почемучка»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Катя</dc:creator>
  <cp:lastModifiedBy>Кускова</cp:lastModifiedBy>
  <cp:revision>11</cp:revision>
  <dcterms:created xsi:type="dcterms:W3CDTF">2019-10-23T15:23:52Z</dcterms:created>
  <dcterms:modified xsi:type="dcterms:W3CDTF">2019-10-24T15:04:54Z</dcterms:modified>
</cp:coreProperties>
</file>