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302" r:id="rId2"/>
    <p:sldId id="285" r:id="rId3"/>
    <p:sldId id="258" r:id="rId4"/>
    <p:sldId id="256" r:id="rId5"/>
    <p:sldId id="297" r:id="rId6"/>
    <p:sldId id="277" r:id="rId7"/>
    <p:sldId id="300" r:id="rId8"/>
    <p:sldId id="276" r:id="rId9"/>
    <p:sldId id="294" r:id="rId10"/>
    <p:sldId id="301" r:id="rId11"/>
    <p:sldId id="290" r:id="rId12"/>
    <p:sldId id="288" r:id="rId13"/>
    <p:sldId id="286" r:id="rId14"/>
    <p:sldId id="284" r:id="rId15"/>
    <p:sldId id="287" r:id="rId16"/>
    <p:sldId id="289" r:id="rId17"/>
    <p:sldId id="299" r:id="rId18"/>
    <p:sldId id="298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2F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B426F10-3C47-4943-B188-E0B9FBD1D954}" type="datetimeFigureOut">
              <a:rPr lang="ru-RU"/>
              <a:pPr>
                <a:defRPr/>
              </a:pPr>
              <a:t>17.04.2024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F330007-EA98-48EC-804C-1B156D0C13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13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Работа рассчитана на 2 урока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330007-EA98-48EC-804C-1B156D0C1372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663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Где еще в жизни мы встречаемся с похожими действиями?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330007-EA98-48EC-804C-1B156D0C1372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1432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Работа рассчитана на 2 урока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330007-EA98-48EC-804C-1B156D0C1372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793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Для</a:t>
            </a:r>
            <a:r>
              <a:rPr lang="ru-RU" baseline="0" dirty="0" smtClean="0"/>
              <a:t> проверки точки строю фломастером или магнит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330007-EA98-48EC-804C-1B156D0C1372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644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Работа рассчитана на 2 урока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330007-EA98-48EC-804C-1B156D0C1372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7837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Работа рассчитана на 2 урока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330007-EA98-48EC-804C-1B156D0C1372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31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Работа рассчитана на 2 урока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330007-EA98-48EC-804C-1B156D0C1372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4090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Работа рассчитана на 2 урока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330007-EA98-48EC-804C-1B156D0C1372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7509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Работа рассчитана на 2 урока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330007-EA98-48EC-804C-1B156D0C1372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815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F21F8-DC51-4EDB-9A04-8AA90327A1B0}" type="datetime1">
              <a:rPr lang="ru-RU"/>
              <a:pPr>
                <a:defRPr/>
              </a:pPr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69D03-A3F6-4154-90C2-2711F4370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FB434-AD06-43C0-A328-8A081C779AEF}" type="datetime1">
              <a:rPr lang="ru-RU"/>
              <a:pPr>
                <a:defRPr/>
              </a:pPr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B5CC0-5D4B-488B-B6C6-DFE89930A9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FA77F-F76E-4F36-BC63-F035DD373D47}" type="datetime1">
              <a:rPr lang="ru-RU"/>
              <a:pPr>
                <a:defRPr/>
              </a:pPr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D562F-529F-4702-92FA-C1A224E2FA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98F80-79EE-43D9-BFDA-104E7D749E86}" type="datetime1">
              <a:rPr lang="ru-RU"/>
              <a:pPr>
                <a:defRPr/>
              </a:pPr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61332-6C16-4FC2-A0AE-73F96406DA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84EA1-555B-42BC-9041-15A2DE8634E1}" type="datetime1">
              <a:rPr lang="ru-RU"/>
              <a:pPr>
                <a:defRPr/>
              </a:pPr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A304A-A2B9-4960-81AE-B9EE09ADD2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603DE-5059-49E3-8D97-1C9911742A73}" type="datetime1">
              <a:rPr lang="ru-RU"/>
              <a:pPr>
                <a:defRPr/>
              </a:pPr>
              <a:t>17.04.2024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C191A-57B5-48E2-BA14-132CCA6019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A70C6-9A8F-4366-A129-69B4C3C29208}" type="datetime1">
              <a:rPr lang="ru-RU"/>
              <a:pPr>
                <a:defRPr/>
              </a:pPr>
              <a:t>17.04.2024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78E31-35B5-4CFC-A69B-7E535784F2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E2552-07E7-4633-8B11-39538C0429EC}" type="datetime1">
              <a:rPr lang="ru-RU"/>
              <a:pPr>
                <a:defRPr/>
              </a:pPr>
              <a:t>17.04.2024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591B9-EA5D-43FB-A6CE-8A319CAA0A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22DBC-4892-4F2A-9959-0D28DF465A8B}" type="datetime1">
              <a:rPr lang="ru-RU"/>
              <a:pPr>
                <a:defRPr/>
              </a:pPr>
              <a:t>17.04.2024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45915-7971-4807-B98C-F58B8E13C1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8C8D1-EB79-4843-AB84-0B9FD5C154F9}" type="datetime1">
              <a:rPr lang="ru-RU"/>
              <a:pPr>
                <a:defRPr/>
              </a:pPr>
              <a:t>17.04.2024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BB32E-EC11-4588-9E9E-D6338ADA5A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88AA5-E0F1-4C8D-9A21-04A4C41ABE69}" type="datetime1">
              <a:rPr lang="ru-RU"/>
              <a:pPr>
                <a:defRPr/>
              </a:pPr>
              <a:t>17.04.2024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96DCB-7EDC-40ED-A97A-D83CC3E5ED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436EBA-221C-4D40-B65F-F70E344FA9DA}" type="datetime1">
              <a:rPr lang="ru-RU"/>
              <a:pPr>
                <a:defRPr/>
              </a:pPr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6D5A517-14F9-4B6F-A85E-1572F74E3C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1060;&#1088;&#1072;&#1075;&#1084;&#1077;&#1085;&#1090;%20&#1093;&#1088;&#1086;&#1085;&#1080;&#1082;&#1080;%20&#1087;&#1086;&#1083;&#1077;&#1090;&#1072;%20&#1070;.%20&#1043;&#1072;&#1075;&#1072;&#1088;&#1080;&#1085;&#1072;.mp4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hyperlink" Target="http://www.smb-support.org/images/rex7.jpg" TargetMode="Externa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:\Documents and Settings\Aida\Рабочий стол\МОИ шаблоны ЭКСПЕРИМЕНТы\matemati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836712"/>
            <a:ext cx="2326123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:\Documents and Settings\Aida\Рабочий стол\текстуры и фоны, клипарты\новеньки картинки\ufficio01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2375" y="3929063"/>
            <a:ext cx="908050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H:\Documents and Settings\Aida\Рабочий стол\ff962c65118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2522538"/>
            <a:ext cx="1571625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936970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395536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 smtClean="0"/>
              <a:t>Физкультминутка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403648" y="1556792"/>
            <a:ext cx="729349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Быстро встали, улыбнулись.</a:t>
            </a:r>
            <a:br>
              <a:rPr lang="ru-RU" sz="3200" dirty="0"/>
            </a:br>
            <a:r>
              <a:rPr lang="ru-RU" sz="3200" dirty="0"/>
              <a:t>Выше-выше потянулись.</a:t>
            </a:r>
            <a:br>
              <a:rPr lang="ru-RU" sz="3200" dirty="0"/>
            </a:br>
            <a:r>
              <a:rPr lang="ru-RU" sz="3200" dirty="0"/>
              <a:t>Ну-ка, плечи распрямите,</a:t>
            </a:r>
            <a:br>
              <a:rPr lang="ru-RU" sz="3200" dirty="0"/>
            </a:br>
            <a:r>
              <a:rPr lang="ru-RU" sz="3200" dirty="0"/>
              <a:t>Вправо, влево повернитесь,</a:t>
            </a:r>
            <a:br>
              <a:rPr lang="ru-RU" sz="3200" dirty="0"/>
            </a:br>
            <a:r>
              <a:rPr lang="ru-RU" sz="3200" dirty="0"/>
              <a:t>Рук коленями коснитесь.</a:t>
            </a:r>
            <a:br>
              <a:rPr lang="ru-RU" sz="3200" dirty="0"/>
            </a:br>
            <a:r>
              <a:rPr lang="ru-RU" sz="3200" dirty="0"/>
              <a:t>Сели, встали. Сели, встали</a:t>
            </a:r>
            <a:br>
              <a:rPr lang="ru-RU" sz="3200" dirty="0"/>
            </a:br>
            <a:r>
              <a:rPr lang="ru-RU" sz="3200" dirty="0"/>
              <a:t>И на месте дружно все потанцевали.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762892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5157192"/>
            <a:ext cx="5436096" cy="1380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«Признаюсь, не знаю почему, но глядя на звезды мне всегда хочется мечтать» </a:t>
            </a:r>
            <a:r>
              <a:rPr lang="ru-RU" sz="24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Винсент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Ван Гог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16632"/>
            <a:ext cx="8928992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118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188640"/>
            <a:ext cx="8640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Постройте точки на координатной плоскости и соедините их в определенном порядке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1556792"/>
            <a:ext cx="19442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u="sng" dirty="0" smtClean="0"/>
              <a:t>Вариант – 1</a:t>
            </a:r>
          </a:p>
          <a:p>
            <a:r>
              <a:rPr lang="en-US" sz="2000" dirty="0" smtClean="0"/>
              <a:t>A(0</a:t>
            </a:r>
            <a:r>
              <a:rPr lang="ru-RU" sz="2000" dirty="0" smtClean="0"/>
              <a:t>; 5</a:t>
            </a:r>
            <a:r>
              <a:rPr lang="en-US" sz="2000" dirty="0" smtClean="0"/>
              <a:t>)</a:t>
            </a:r>
          </a:p>
          <a:p>
            <a:r>
              <a:rPr lang="en-US" sz="2000" dirty="0" smtClean="0"/>
              <a:t>B(</a:t>
            </a:r>
            <a:r>
              <a:rPr lang="ru-RU" sz="2000" dirty="0" smtClean="0"/>
              <a:t>-5; 3</a:t>
            </a:r>
            <a:r>
              <a:rPr lang="en-US" sz="2000" dirty="0" smtClean="0"/>
              <a:t>)</a:t>
            </a:r>
          </a:p>
          <a:p>
            <a:r>
              <a:rPr lang="en-US" sz="2000" dirty="0" smtClean="0"/>
              <a:t>C(</a:t>
            </a:r>
            <a:r>
              <a:rPr lang="ru-RU" sz="2000" dirty="0" smtClean="0"/>
              <a:t>4; 2</a:t>
            </a:r>
            <a:r>
              <a:rPr lang="en-US" sz="2000" dirty="0" smtClean="0"/>
              <a:t>)</a:t>
            </a:r>
          </a:p>
          <a:p>
            <a:r>
              <a:rPr lang="en-US" sz="2000" dirty="0" smtClean="0"/>
              <a:t>D(</a:t>
            </a:r>
            <a:r>
              <a:rPr lang="ru-RU" sz="2000" dirty="0" smtClean="0"/>
              <a:t>3; -3</a:t>
            </a:r>
            <a:r>
              <a:rPr lang="en-US" sz="2000" dirty="0" smtClean="0"/>
              <a:t>)</a:t>
            </a:r>
          </a:p>
          <a:p>
            <a:r>
              <a:rPr lang="en-US" sz="2000" dirty="0" smtClean="0"/>
              <a:t>E(</a:t>
            </a:r>
            <a:r>
              <a:rPr lang="ru-RU" sz="2000" dirty="0" smtClean="0"/>
              <a:t>5; -4</a:t>
            </a:r>
            <a:r>
              <a:rPr lang="en-US" sz="2000" dirty="0" smtClean="0"/>
              <a:t>)</a:t>
            </a:r>
          </a:p>
          <a:p>
            <a:r>
              <a:rPr lang="en-US" sz="2000" dirty="0" smtClean="0"/>
              <a:t>F(</a:t>
            </a:r>
            <a:r>
              <a:rPr lang="ru-RU" sz="2000" dirty="0" smtClean="0"/>
              <a:t>-2; 0</a:t>
            </a:r>
            <a:r>
              <a:rPr lang="en-US" sz="2000" dirty="0" smtClean="0"/>
              <a:t>)</a:t>
            </a:r>
          </a:p>
          <a:p>
            <a:r>
              <a:rPr lang="en-US" sz="2000" dirty="0" smtClean="0"/>
              <a:t>G(</a:t>
            </a:r>
            <a:r>
              <a:rPr lang="ru-RU" sz="2000" dirty="0" smtClean="0"/>
              <a:t>-2; -3</a:t>
            </a:r>
            <a:r>
              <a:rPr lang="en-US" sz="2000" dirty="0" smtClean="0"/>
              <a:t>)</a:t>
            </a:r>
          </a:p>
          <a:p>
            <a:r>
              <a:rPr lang="en-US" sz="2000" dirty="0" smtClean="0"/>
              <a:t>H(</a:t>
            </a:r>
            <a:r>
              <a:rPr lang="ru-RU" sz="2000" dirty="0" smtClean="0"/>
              <a:t>-4; -3</a:t>
            </a:r>
            <a:r>
              <a:rPr lang="en-US" sz="2000" dirty="0" smtClean="0"/>
              <a:t>)</a:t>
            </a:r>
          </a:p>
          <a:p>
            <a:endParaRPr lang="en-US" sz="2000" dirty="0"/>
          </a:p>
          <a:p>
            <a:pPr marL="342900" indent="-342900">
              <a:buAutoNum type="arabicParenR"/>
            </a:pPr>
            <a:r>
              <a:rPr lang="en-US" sz="2000" dirty="0" smtClean="0"/>
              <a:t>EDCABFGH</a:t>
            </a:r>
          </a:p>
          <a:p>
            <a:pPr marL="342900" indent="-342900">
              <a:buAutoNum type="arabicParenR"/>
            </a:pPr>
            <a:r>
              <a:rPr lang="en-US" sz="2000" dirty="0" smtClean="0"/>
              <a:t>BC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3707904" y="1556792"/>
            <a:ext cx="1944216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u="sng" dirty="0" smtClean="0"/>
              <a:t>Вариант – 2</a:t>
            </a:r>
          </a:p>
          <a:p>
            <a:r>
              <a:rPr lang="en-US" sz="2000" dirty="0" smtClean="0"/>
              <a:t>A(</a:t>
            </a:r>
            <a:r>
              <a:rPr lang="ru-RU" sz="2000" dirty="0" smtClean="0"/>
              <a:t>4; 6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en-US" sz="2000" dirty="0" smtClean="0"/>
              <a:t>B(</a:t>
            </a:r>
            <a:r>
              <a:rPr lang="ru-RU" sz="2000" dirty="0"/>
              <a:t>2</a:t>
            </a:r>
            <a:r>
              <a:rPr lang="ru-RU" sz="2000" dirty="0" smtClean="0"/>
              <a:t>; 7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en-US" sz="2000" dirty="0" smtClean="0"/>
              <a:t>C(</a:t>
            </a:r>
            <a:r>
              <a:rPr lang="ru-RU" sz="2000" dirty="0" smtClean="0"/>
              <a:t>0; 3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en-US" sz="2000" dirty="0" smtClean="0"/>
              <a:t>D(</a:t>
            </a:r>
            <a:r>
              <a:rPr lang="ru-RU" sz="2000" dirty="0" smtClean="0"/>
              <a:t>1; 1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en-US" sz="2000" dirty="0" smtClean="0"/>
              <a:t>E(</a:t>
            </a:r>
            <a:r>
              <a:rPr lang="ru-RU" sz="2000" dirty="0" smtClean="0"/>
              <a:t>4; 0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en-US" sz="2000" dirty="0" smtClean="0"/>
              <a:t>F(</a:t>
            </a:r>
            <a:r>
              <a:rPr lang="ru-RU" sz="2000" dirty="0"/>
              <a:t>5</a:t>
            </a:r>
            <a:r>
              <a:rPr lang="ru-RU" sz="2000" dirty="0" smtClean="0"/>
              <a:t>; -2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en-US" sz="2000" dirty="0"/>
              <a:t>G</a:t>
            </a:r>
            <a:r>
              <a:rPr lang="en-US" sz="2000" dirty="0" smtClean="0"/>
              <a:t>(</a:t>
            </a:r>
            <a:r>
              <a:rPr lang="ru-RU" sz="2000" dirty="0" smtClean="0"/>
              <a:t>-4; -4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en-US" sz="2000" dirty="0"/>
              <a:t>H</a:t>
            </a:r>
            <a:r>
              <a:rPr lang="en-US" sz="2000" dirty="0" smtClean="0"/>
              <a:t>(</a:t>
            </a:r>
            <a:r>
              <a:rPr lang="ru-RU" sz="2000" dirty="0" smtClean="0"/>
              <a:t>-7; -6</a:t>
            </a:r>
            <a:r>
              <a:rPr lang="en-US" sz="2000" dirty="0" smtClean="0"/>
              <a:t>)</a:t>
            </a:r>
            <a:endParaRPr lang="ru-RU" sz="2000" dirty="0" smtClean="0"/>
          </a:p>
          <a:p>
            <a:r>
              <a:rPr lang="en-US" sz="2000" dirty="0" smtClean="0"/>
              <a:t>K(-5</a:t>
            </a:r>
            <a:r>
              <a:rPr lang="ru-RU" sz="2000" dirty="0" smtClean="0"/>
              <a:t>; -2</a:t>
            </a:r>
            <a:r>
              <a:rPr lang="en-US" sz="2000" dirty="0" smtClean="0"/>
              <a:t>)</a:t>
            </a:r>
            <a:endParaRPr lang="en-US" sz="2000" dirty="0"/>
          </a:p>
          <a:p>
            <a:endParaRPr lang="en-US" sz="2000" dirty="0"/>
          </a:p>
          <a:p>
            <a:pPr marL="342900" indent="-342900">
              <a:buAutoNum type="arabicParenR"/>
            </a:pPr>
            <a:r>
              <a:rPr lang="en-US" sz="2000" dirty="0" smtClean="0"/>
              <a:t>ABCDK</a:t>
            </a:r>
            <a:endParaRPr lang="en-US" sz="2000" dirty="0"/>
          </a:p>
          <a:p>
            <a:pPr marL="342900" indent="-342900">
              <a:buAutoNum type="arabicParenR"/>
            </a:pPr>
            <a:r>
              <a:rPr lang="en-US" sz="2000" dirty="0" smtClean="0"/>
              <a:t>DEFGHK</a:t>
            </a:r>
            <a:endParaRPr lang="ru-RU" sz="2000" dirty="0"/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804248" y="1556792"/>
            <a:ext cx="194421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u="sng" dirty="0"/>
              <a:t>Вариант – </a:t>
            </a:r>
            <a:r>
              <a:rPr lang="ru-RU" sz="2000" u="sng" dirty="0" smtClean="0"/>
              <a:t>3</a:t>
            </a:r>
            <a:endParaRPr lang="ru-RU" sz="2000" u="sng" dirty="0"/>
          </a:p>
          <a:p>
            <a:r>
              <a:rPr lang="en-US" sz="2000" dirty="0"/>
              <a:t>A</a:t>
            </a:r>
            <a:r>
              <a:rPr lang="en-US" sz="2000" dirty="0" smtClean="0"/>
              <a:t>(-5</a:t>
            </a:r>
            <a:r>
              <a:rPr lang="ru-RU" sz="2000" dirty="0" smtClean="0"/>
              <a:t>; </a:t>
            </a:r>
            <a:r>
              <a:rPr lang="en-US" sz="2000" dirty="0" smtClean="0"/>
              <a:t>4)</a:t>
            </a:r>
            <a:endParaRPr lang="en-US" sz="2000" dirty="0"/>
          </a:p>
          <a:p>
            <a:r>
              <a:rPr lang="en-US" sz="2000" dirty="0"/>
              <a:t>B</a:t>
            </a:r>
            <a:r>
              <a:rPr lang="en-US" sz="2000" dirty="0" smtClean="0"/>
              <a:t>(-2</a:t>
            </a:r>
            <a:r>
              <a:rPr lang="ru-RU" sz="2000" dirty="0" smtClean="0"/>
              <a:t>; </a:t>
            </a:r>
            <a:r>
              <a:rPr lang="en-US" sz="2000" dirty="0" smtClean="0"/>
              <a:t>1)</a:t>
            </a:r>
            <a:endParaRPr lang="en-US" sz="2000" dirty="0"/>
          </a:p>
          <a:p>
            <a:r>
              <a:rPr lang="en-US" sz="2000" dirty="0" smtClean="0"/>
              <a:t>C(1</a:t>
            </a:r>
            <a:r>
              <a:rPr lang="ru-RU" sz="2000" dirty="0" smtClean="0"/>
              <a:t>; </a:t>
            </a:r>
            <a:r>
              <a:rPr lang="en-US" sz="2000" dirty="0" smtClean="0"/>
              <a:t>-</a:t>
            </a:r>
            <a:r>
              <a:rPr lang="ru-RU" sz="2000" dirty="0" smtClean="0"/>
              <a:t>2</a:t>
            </a:r>
            <a:r>
              <a:rPr lang="en-US" sz="2000" dirty="0"/>
              <a:t>)</a:t>
            </a:r>
          </a:p>
          <a:p>
            <a:r>
              <a:rPr lang="en-US" sz="2000" dirty="0" smtClean="0"/>
              <a:t>D(5</a:t>
            </a:r>
            <a:r>
              <a:rPr lang="ru-RU" sz="2000" dirty="0" smtClean="0"/>
              <a:t>; -</a:t>
            </a:r>
            <a:r>
              <a:rPr lang="en-US" sz="2000" dirty="0" smtClean="0"/>
              <a:t>6)</a:t>
            </a:r>
            <a:endParaRPr lang="en-US" sz="2000" dirty="0"/>
          </a:p>
          <a:p>
            <a:r>
              <a:rPr lang="en-US" sz="2000" dirty="0"/>
              <a:t>E(</a:t>
            </a:r>
            <a:r>
              <a:rPr lang="ru-RU" sz="2000" dirty="0"/>
              <a:t>5; </a:t>
            </a:r>
            <a:r>
              <a:rPr lang="en-US" sz="2000" dirty="0"/>
              <a:t>7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en-US" sz="2000" dirty="0" smtClean="0"/>
              <a:t>F(</a:t>
            </a:r>
            <a:r>
              <a:rPr lang="en-US" sz="2000" dirty="0"/>
              <a:t>3</a:t>
            </a:r>
            <a:r>
              <a:rPr lang="ru-RU" sz="2000" dirty="0" smtClean="0"/>
              <a:t>; </a:t>
            </a:r>
            <a:r>
              <a:rPr lang="en-US" sz="2000" dirty="0" smtClean="0"/>
              <a:t>6)</a:t>
            </a:r>
            <a:endParaRPr lang="en-US" sz="2000" dirty="0"/>
          </a:p>
          <a:p>
            <a:r>
              <a:rPr lang="en-US" sz="2000" dirty="0" smtClean="0"/>
              <a:t>G(</a:t>
            </a:r>
            <a:r>
              <a:rPr lang="en-US" sz="2000" dirty="0"/>
              <a:t>2</a:t>
            </a:r>
            <a:r>
              <a:rPr lang="ru-RU" sz="2000" dirty="0" smtClean="0"/>
              <a:t>; </a:t>
            </a:r>
            <a:r>
              <a:rPr lang="en-US" sz="2000" dirty="0" smtClean="0"/>
              <a:t>2)</a:t>
            </a:r>
            <a:endParaRPr lang="en-US" sz="2000" dirty="0"/>
          </a:p>
          <a:p>
            <a:r>
              <a:rPr lang="en-US" sz="2000" dirty="0"/>
              <a:t>H(</a:t>
            </a:r>
            <a:r>
              <a:rPr lang="ru-RU" sz="2000" dirty="0"/>
              <a:t>-4; -3</a:t>
            </a:r>
            <a:r>
              <a:rPr lang="en-US" sz="2000" dirty="0" smtClean="0"/>
              <a:t>)</a:t>
            </a:r>
            <a:endParaRPr lang="ru-RU" sz="2000" dirty="0" smtClean="0"/>
          </a:p>
          <a:p>
            <a:r>
              <a:rPr lang="en-US" sz="2000" dirty="0"/>
              <a:t>K</a:t>
            </a:r>
            <a:r>
              <a:rPr lang="en-US" sz="2000" dirty="0" smtClean="0"/>
              <a:t>(-7</a:t>
            </a:r>
            <a:r>
              <a:rPr lang="ru-RU" sz="2000" dirty="0" smtClean="0"/>
              <a:t>; -</a:t>
            </a:r>
            <a:r>
              <a:rPr lang="en-US" sz="2000" dirty="0" smtClean="0"/>
              <a:t>4)</a:t>
            </a:r>
            <a:endParaRPr lang="en-US" sz="2000" dirty="0"/>
          </a:p>
          <a:p>
            <a:endParaRPr lang="en-US" sz="2000" dirty="0"/>
          </a:p>
          <a:p>
            <a:pPr marL="342900" indent="-342900">
              <a:buAutoNum type="arabicParenR"/>
            </a:pPr>
            <a:r>
              <a:rPr lang="en-US" sz="2000" dirty="0" smtClean="0"/>
              <a:t>ABCD</a:t>
            </a:r>
            <a:endParaRPr lang="en-US" sz="2000" dirty="0"/>
          </a:p>
          <a:p>
            <a:pPr marL="342900" indent="-342900">
              <a:buAutoNum type="arabicParenR"/>
            </a:pPr>
            <a:r>
              <a:rPr lang="en-US" sz="2000" dirty="0" smtClean="0"/>
              <a:t>EFGBHK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353865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59" y="332656"/>
            <a:ext cx="45124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Созвездие Весы</a:t>
            </a:r>
            <a:endParaRPr lang="ru-RU" sz="44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1412776"/>
            <a:ext cx="4320480" cy="446449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5-конечная звезда 4"/>
          <p:cNvSpPr/>
          <p:nvPr/>
        </p:nvSpPr>
        <p:spPr>
          <a:xfrm>
            <a:off x="6090786" y="4509489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7760565" y="3059363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6656798" y="2165123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5256000" y="2767206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7487695" y="4509120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8043616" y="4797152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5534271" y="4502957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6090786" y="3645023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>
            <a:endCxn id="5" idx="0"/>
          </p:cNvCxnSpPr>
          <p:nvPr/>
        </p:nvCxnSpPr>
        <p:spPr>
          <a:xfrm>
            <a:off x="6157199" y="3751732"/>
            <a:ext cx="5595" cy="757757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595407" y="4593831"/>
            <a:ext cx="559510" cy="13509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8" idx="1"/>
            <a:endCxn id="6" idx="4"/>
          </p:cNvCxnSpPr>
          <p:nvPr/>
        </p:nvCxnSpPr>
        <p:spPr>
          <a:xfrm>
            <a:off x="5256000" y="2822215"/>
            <a:ext cx="2648581" cy="292157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12" idx="3"/>
          </p:cNvCxnSpPr>
          <p:nvPr/>
        </p:nvCxnSpPr>
        <p:spPr>
          <a:xfrm>
            <a:off x="5333249" y="2854933"/>
            <a:ext cx="874048" cy="934106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709334" y="2243017"/>
            <a:ext cx="1170249" cy="922595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endCxn id="10" idx="1"/>
          </p:cNvCxnSpPr>
          <p:nvPr/>
        </p:nvCxnSpPr>
        <p:spPr>
          <a:xfrm>
            <a:off x="7592687" y="4594275"/>
            <a:ext cx="450929" cy="257886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stCxn id="9" idx="0"/>
          </p:cNvCxnSpPr>
          <p:nvPr/>
        </p:nvCxnSpPr>
        <p:spPr>
          <a:xfrm flipV="1">
            <a:off x="7559703" y="3171244"/>
            <a:ext cx="268312" cy="1337876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endCxn id="7" idx="4"/>
          </p:cNvCxnSpPr>
          <p:nvPr/>
        </p:nvCxnSpPr>
        <p:spPr>
          <a:xfrm flipV="1">
            <a:off x="5302632" y="2220132"/>
            <a:ext cx="1498182" cy="634801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6707139" y="1881892"/>
            <a:ext cx="37061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А</a:t>
            </a:r>
            <a:endParaRPr lang="ru-RU" sz="20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7559703" y="4248225"/>
            <a:ext cx="37061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/>
              <a:t>D</a:t>
            </a:r>
            <a:endParaRPr lang="ru-RU" sz="20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7802048" y="2771134"/>
            <a:ext cx="37061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/>
              <a:t>C</a:t>
            </a:r>
            <a:endParaRPr lang="ru-RU" sz="20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5001872" y="2496232"/>
            <a:ext cx="37061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B</a:t>
            </a:r>
            <a:endParaRPr lang="ru-RU" sz="20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8107295" y="4514483"/>
            <a:ext cx="35618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/>
              <a:t>E</a:t>
            </a:r>
            <a:endParaRPr lang="ru-RU" sz="20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6121091" y="3369633"/>
            <a:ext cx="341760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/>
              <a:t>F</a:t>
            </a:r>
            <a:endParaRPr lang="ru-RU" sz="20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6090786" y="4573000"/>
            <a:ext cx="38343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G</a:t>
            </a:r>
            <a:endParaRPr lang="ru-RU" sz="20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5328008" y="4600585"/>
            <a:ext cx="37061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H</a:t>
            </a:r>
            <a:endParaRPr lang="ru-RU" sz="2000" b="1" dirty="0"/>
          </a:p>
        </p:txBody>
      </p:sp>
      <p:pic>
        <p:nvPicPr>
          <p:cNvPr id="32" name="Рисунок 3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5"/>
            <a:ext cx="4545083" cy="44644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24871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332656"/>
            <a:ext cx="439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Созвездие Льва</a:t>
            </a:r>
            <a:endParaRPr lang="ru-RU" sz="4400" dirty="0"/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53" y="1412776"/>
            <a:ext cx="4507855" cy="4464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1412776"/>
            <a:ext cx="4320480" cy="446449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5-конечная звезда 4"/>
          <p:cNvSpPr/>
          <p:nvPr/>
        </p:nvSpPr>
        <p:spPr>
          <a:xfrm>
            <a:off x="7236296" y="1620000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7778744" y="1916832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6660232" y="2780928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6948264" y="3356992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7802083" y="3645024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8064000" y="4204779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5544000" y="4797152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5256000" y="4221088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4716016" y="5373956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7308304" y="1692008"/>
            <a:ext cx="542448" cy="296832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stCxn id="7" idx="2"/>
            <a:endCxn id="5" idx="2"/>
          </p:cNvCxnSpPr>
          <p:nvPr/>
        </p:nvCxnSpPr>
        <p:spPr>
          <a:xfrm flipV="1">
            <a:off x="6687737" y="1764016"/>
            <a:ext cx="576064" cy="1160928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endCxn id="10" idx="4"/>
          </p:cNvCxnSpPr>
          <p:nvPr/>
        </p:nvCxnSpPr>
        <p:spPr>
          <a:xfrm flipV="1">
            <a:off x="5609502" y="4259788"/>
            <a:ext cx="2598514" cy="619147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10" idx="3"/>
          </p:cNvCxnSpPr>
          <p:nvPr/>
        </p:nvCxnSpPr>
        <p:spPr>
          <a:xfrm>
            <a:off x="7893091" y="3742212"/>
            <a:ext cx="287420" cy="606583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7004571" y="3401124"/>
            <a:ext cx="909886" cy="368840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endCxn id="8" idx="3"/>
          </p:cNvCxnSpPr>
          <p:nvPr/>
        </p:nvCxnSpPr>
        <p:spPr>
          <a:xfrm>
            <a:off x="6733107" y="2886793"/>
            <a:ext cx="331668" cy="614215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endCxn id="11" idx="4"/>
          </p:cNvCxnSpPr>
          <p:nvPr/>
        </p:nvCxnSpPr>
        <p:spPr>
          <a:xfrm flipV="1">
            <a:off x="4788024" y="4852161"/>
            <a:ext cx="899992" cy="593803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stCxn id="13" idx="2"/>
          </p:cNvCxnSpPr>
          <p:nvPr/>
        </p:nvCxnSpPr>
        <p:spPr>
          <a:xfrm flipV="1">
            <a:off x="4743521" y="4273995"/>
            <a:ext cx="593066" cy="1243977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endCxn id="8" idx="4"/>
          </p:cNvCxnSpPr>
          <p:nvPr/>
        </p:nvCxnSpPr>
        <p:spPr>
          <a:xfrm flipV="1">
            <a:off x="5306558" y="3412001"/>
            <a:ext cx="1785722" cy="883192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7812360" y="1628800"/>
            <a:ext cx="37061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А</a:t>
            </a:r>
            <a:endParaRPr lang="ru-RU" sz="20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6980562" y="3061396"/>
            <a:ext cx="37061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/>
              <a:t>D</a:t>
            </a:r>
            <a:endParaRPr lang="ru-RU" sz="20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6721666" y="2575758"/>
            <a:ext cx="37061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/>
              <a:t>C</a:t>
            </a:r>
            <a:endParaRPr lang="ru-RU" sz="20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7256439" y="1328565"/>
            <a:ext cx="37061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B</a:t>
            </a:r>
            <a:endParaRPr lang="ru-RU" sz="20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7824231" y="3359702"/>
            <a:ext cx="35618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/>
              <a:t>E</a:t>
            </a:r>
            <a:endParaRPr lang="ru-RU" sz="20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8139171" y="4259788"/>
            <a:ext cx="341760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/>
              <a:t>F</a:t>
            </a:r>
            <a:endParaRPr lang="ru-RU" sz="20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5597107" y="4825324"/>
            <a:ext cx="38343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G</a:t>
            </a:r>
            <a:endParaRPr lang="ru-RU" sz="20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4812381" y="5349565"/>
            <a:ext cx="37061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H</a:t>
            </a:r>
            <a:endParaRPr lang="ru-RU" sz="20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4952094" y="3960093"/>
            <a:ext cx="37061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K</a:t>
            </a:r>
            <a:endParaRPr lang="ru-RU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332656"/>
            <a:ext cx="50683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Созвездие Лебедь</a:t>
            </a:r>
            <a:endParaRPr lang="ru-RU" sz="44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1412776"/>
            <a:ext cx="4320480" cy="446449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5-конечная звезда 4"/>
          <p:cNvSpPr/>
          <p:nvPr/>
        </p:nvSpPr>
        <p:spPr>
          <a:xfrm>
            <a:off x="8064000" y="1622866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7502822" y="1895338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7232422" y="3047415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6090104" y="3359702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5250700" y="2470051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8064000" y="5380415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4705424" y="4810232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5527296" y="4507833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6948264" y="4219294"/>
            <a:ext cx="144016" cy="144016"/>
          </a:xfrm>
          <a:prstGeom prst="star5">
            <a:avLst/>
          </a:prstGeom>
          <a:solidFill>
            <a:srgbClr val="372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>
            <a:stCxn id="6" idx="2"/>
          </p:cNvCxnSpPr>
          <p:nvPr/>
        </p:nvCxnSpPr>
        <p:spPr>
          <a:xfrm flipV="1">
            <a:off x="7530327" y="1718853"/>
            <a:ext cx="608989" cy="320501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stCxn id="8" idx="3"/>
          </p:cNvCxnSpPr>
          <p:nvPr/>
        </p:nvCxnSpPr>
        <p:spPr>
          <a:xfrm flipH="1" flipV="1">
            <a:off x="5297284" y="2515935"/>
            <a:ext cx="909331" cy="987783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7" idx="2"/>
          </p:cNvCxnSpPr>
          <p:nvPr/>
        </p:nvCxnSpPr>
        <p:spPr>
          <a:xfrm flipV="1">
            <a:off x="7259927" y="2014789"/>
            <a:ext cx="318690" cy="1176642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10" idx="3"/>
          </p:cNvCxnSpPr>
          <p:nvPr/>
        </p:nvCxnSpPr>
        <p:spPr>
          <a:xfrm>
            <a:off x="7017010" y="4275657"/>
            <a:ext cx="1163501" cy="1248774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endCxn id="7" idx="4"/>
          </p:cNvCxnSpPr>
          <p:nvPr/>
        </p:nvCxnSpPr>
        <p:spPr>
          <a:xfrm flipV="1">
            <a:off x="6168642" y="3102424"/>
            <a:ext cx="1207796" cy="349274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endCxn id="13" idx="3"/>
          </p:cNvCxnSpPr>
          <p:nvPr/>
        </p:nvCxnSpPr>
        <p:spPr>
          <a:xfrm>
            <a:off x="6153651" y="3436252"/>
            <a:ext cx="911124" cy="927058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endCxn id="12" idx="4"/>
          </p:cNvCxnSpPr>
          <p:nvPr/>
        </p:nvCxnSpPr>
        <p:spPr>
          <a:xfrm flipV="1">
            <a:off x="4772181" y="4562842"/>
            <a:ext cx="899131" cy="327045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stCxn id="12" idx="2"/>
          </p:cNvCxnSpPr>
          <p:nvPr/>
        </p:nvCxnSpPr>
        <p:spPr>
          <a:xfrm flipV="1">
            <a:off x="5554801" y="3426173"/>
            <a:ext cx="619243" cy="1225676"/>
          </a:xfrm>
          <a:prstGeom prst="line">
            <a:avLst/>
          </a:prstGeom>
          <a:ln w="25400">
            <a:solidFill>
              <a:srgbClr val="372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997688" y="2182544"/>
            <a:ext cx="37061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А</a:t>
            </a:r>
            <a:endParaRPr lang="ru-RU" sz="20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8110317" y="5099934"/>
            <a:ext cx="37061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/>
              <a:t>D</a:t>
            </a:r>
            <a:endParaRPr lang="ru-RU" sz="20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6984579" y="3959027"/>
            <a:ext cx="37061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/>
              <a:t>C</a:t>
            </a:r>
            <a:endParaRPr lang="ru-RU" sz="20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5991887" y="3015655"/>
            <a:ext cx="37061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B</a:t>
            </a:r>
            <a:endParaRPr lang="ru-RU" sz="20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8180511" y="1366772"/>
            <a:ext cx="35618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/>
              <a:t>E</a:t>
            </a:r>
            <a:endParaRPr lang="ru-RU" sz="20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7290747" y="1629931"/>
            <a:ext cx="341760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/>
              <a:t>F</a:t>
            </a:r>
            <a:endParaRPr lang="ru-RU" sz="20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6950671" y="2774603"/>
            <a:ext cx="38343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G</a:t>
            </a:r>
            <a:endParaRPr lang="ru-RU" sz="20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5609251" y="4507833"/>
            <a:ext cx="37061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H</a:t>
            </a:r>
            <a:endParaRPr lang="ru-RU" sz="20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4772181" y="4815568"/>
            <a:ext cx="37061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K</a:t>
            </a:r>
            <a:endParaRPr lang="ru-RU" sz="2000" b="1" dirty="0"/>
          </a:p>
        </p:txBody>
      </p:sp>
      <p:pic>
        <p:nvPicPr>
          <p:cNvPr id="32" name="Рисунок 3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4533355" cy="44644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26923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0"/>
            <a:ext cx="78488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Юрий Алексеевич Гагарин</a:t>
            </a:r>
            <a:endParaRPr lang="ru-RU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766675" y="5827912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hlinkClick r:id="rId3" action="ppaction://hlinkfile"/>
              </a:rPr>
              <a:t>12 апреля День Космонавтики 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76" y="660518"/>
            <a:ext cx="7632848" cy="5144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5319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3906838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l-PL" altLang="ru-RU" sz="2400">
                <a:latin typeface="Times New Roman" panose="02020603050405020304" pitchFamily="18" charset="0"/>
              </a:rPr>
              <a:t>  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47"/>
          <a:stretch>
            <a:fillRect/>
          </a:stretch>
        </p:blipFill>
        <p:spPr bwMode="auto">
          <a:xfrm>
            <a:off x="1187450" y="1557338"/>
            <a:ext cx="7488238" cy="45704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2" name="WordArt 4"/>
          <p:cNvSpPr>
            <a:spLocks noChangeArrowheads="1" noChangeShapeType="1" noTextEdit="1"/>
          </p:cNvSpPr>
          <p:nvPr/>
        </p:nvSpPr>
        <p:spPr bwMode="auto">
          <a:xfrm>
            <a:off x="2627313" y="333375"/>
            <a:ext cx="4465637" cy="93503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99"/>
                    </a:gs>
                    <a:gs pos="50000">
                      <a:srgbClr val="996633"/>
                    </a:gs>
                    <a:gs pos="100000">
                      <a:srgbClr val="FFFF99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Вишня</a:t>
            </a:r>
          </a:p>
        </p:txBody>
      </p:sp>
    </p:spTree>
    <p:extLst>
      <p:ext uri="{BB962C8B-B14F-4D97-AF65-F5344CB8AC3E}">
        <p14:creationId xmlns:p14="http://schemas.microsoft.com/office/powerpoint/2010/main" val="38304984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11560" y="188640"/>
            <a:ext cx="5688632" cy="5688632"/>
          </a:xfrm>
        </p:spPr>
        <p:txBody>
          <a:bodyPr>
            <a:normAutofit lnSpcReduction="10000"/>
          </a:bodyPr>
          <a:lstStyle/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z="3000" i="1" dirty="0" smtClean="0"/>
              <a:t>Под каким углом пересекаются координатные прямые  </a:t>
            </a:r>
            <a:r>
              <a:rPr lang="en-US" sz="3000" i="1" dirty="0" smtClean="0"/>
              <a:t>x</a:t>
            </a:r>
            <a:r>
              <a:rPr lang="ru-RU" sz="3000" i="1" dirty="0" smtClean="0"/>
              <a:t> и </a:t>
            </a:r>
            <a:r>
              <a:rPr lang="en-US" sz="3000" i="1" dirty="0" smtClean="0"/>
              <a:t>y</a:t>
            </a:r>
            <a:r>
              <a:rPr lang="ru-RU" sz="3000" i="1" dirty="0" smtClean="0"/>
              <a:t>?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endParaRPr lang="ru-RU" sz="900" i="1" dirty="0" smtClean="0"/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z="3000" i="1" dirty="0" smtClean="0"/>
              <a:t>Как называют прямую </a:t>
            </a:r>
            <a:r>
              <a:rPr lang="en-US" sz="3000" i="1" dirty="0" smtClean="0"/>
              <a:t>x</a:t>
            </a:r>
            <a:r>
              <a:rPr lang="ru-RU" sz="3000" i="1" dirty="0" smtClean="0"/>
              <a:t>?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endParaRPr lang="ru-RU" sz="900" i="1" dirty="0" smtClean="0"/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z="3000" i="1" dirty="0" smtClean="0"/>
              <a:t>Как называют прямую </a:t>
            </a:r>
            <a:r>
              <a:rPr lang="en-US" sz="3000" i="1" dirty="0" smtClean="0"/>
              <a:t>y</a:t>
            </a:r>
            <a:r>
              <a:rPr lang="ru-RU" sz="3000" i="1" dirty="0" smtClean="0"/>
              <a:t>?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endParaRPr lang="ru-RU" sz="1000" i="1" dirty="0" smtClean="0"/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z="3000" i="1" dirty="0" smtClean="0"/>
              <a:t>Как называют точку пересечения этих прямых?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endParaRPr lang="ru-RU" sz="1000" i="1" dirty="0" smtClean="0"/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z="3000" i="1" dirty="0" smtClean="0"/>
              <a:t>Как называют пару чисел, определяющих положение точек на плоскости?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z="3000" i="1" dirty="0" smtClean="0"/>
              <a:t>Как называют первое число?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z="3000" i="1" dirty="0" smtClean="0"/>
              <a:t>А второе?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endParaRPr lang="ru-RU" sz="2400" dirty="0" smtClean="0">
              <a:latin typeface="Arial Unicode MS" pitchFamily="34" charset="-128"/>
            </a:endParaRP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endParaRPr lang="ru-RU" sz="2000" dirty="0" smtClean="0"/>
          </a:p>
        </p:txBody>
      </p:sp>
      <p:sp>
        <p:nvSpPr>
          <p:cNvPr id="135175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5652120" y="153365"/>
            <a:ext cx="3600450" cy="5904656"/>
          </a:xfrm>
        </p:spPr>
        <p:txBody>
          <a:bodyPr>
            <a:normAutofit/>
          </a:bodyPr>
          <a:lstStyle/>
          <a:p>
            <a:pPr marL="533400" indent="-533400" eaLnBrk="1" hangingPunct="1">
              <a:lnSpc>
                <a:spcPct val="90000"/>
              </a:lnSpc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Под прямым             </a:t>
            </a:r>
          </a:p>
          <a:p>
            <a:pPr marL="533400" indent="-533400" eaLnBrk="1" hangingPunct="1">
              <a:lnSpc>
                <a:spcPct val="90000"/>
              </a:lnSpc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533400" indent="-533400" eaLnBrk="1" hangingPunct="1">
              <a:lnSpc>
                <a:spcPct val="90000"/>
              </a:lnSpc>
              <a:buNone/>
            </a:pPr>
            <a:endParaRPr lang="ru-RU" sz="2400" dirty="0" smtClean="0">
              <a:solidFill>
                <a:srgbClr val="FF0000"/>
              </a:solidFill>
            </a:endParaRPr>
          </a:p>
          <a:p>
            <a:pPr marL="533400" indent="-533400" eaLnBrk="1" hangingPunct="1">
              <a:lnSpc>
                <a:spcPct val="90000"/>
              </a:lnSpc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Ось абсцисс</a:t>
            </a:r>
          </a:p>
          <a:p>
            <a:pPr marL="933450" lvl="1" indent="-533400">
              <a:lnSpc>
                <a:spcPct val="90000"/>
              </a:lnSpc>
              <a:buNone/>
            </a:pPr>
            <a:endParaRPr lang="ru-RU" sz="1000" dirty="0" smtClean="0">
              <a:solidFill>
                <a:srgbClr val="FF0000"/>
              </a:solidFill>
            </a:endParaRPr>
          </a:p>
          <a:p>
            <a:pPr marL="533400" indent="-533400" eaLnBrk="1" hangingPunct="1">
              <a:lnSpc>
                <a:spcPct val="90000"/>
              </a:lnSpc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Ось ординат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endParaRPr lang="ru-RU" sz="1000" dirty="0" smtClean="0">
              <a:solidFill>
                <a:srgbClr val="FF0000"/>
              </a:solidFill>
            </a:endParaRPr>
          </a:p>
          <a:p>
            <a:pPr marL="533400" indent="-533400" eaLnBrk="1" hangingPunct="1">
              <a:lnSpc>
                <a:spcPct val="90000"/>
              </a:lnSpc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Начало координат</a:t>
            </a:r>
          </a:p>
          <a:p>
            <a:pPr marL="533400" indent="-533400" eaLnBrk="1" hangingPunct="1">
              <a:lnSpc>
                <a:spcPct val="90000"/>
              </a:lnSpc>
              <a:buNone/>
            </a:pPr>
            <a:endParaRPr lang="ru-RU" sz="1000" dirty="0" smtClean="0">
              <a:solidFill>
                <a:srgbClr val="FF0000"/>
              </a:solidFill>
            </a:endParaRPr>
          </a:p>
          <a:p>
            <a:pPr marL="533400" indent="-533400" eaLnBrk="1" hangingPunct="1">
              <a:lnSpc>
                <a:spcPct val="90000"/>
              </a:lnSpc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Координаты точки</a:t>
            </a:r>
          </a:p>
          <a:p>
            <a:pPr marL="1333500" lvl="2" indent="-533400">
              <a:lnSpc>
                <a:spcPct val="90000"/>
              </a:lnSpc>
              <a:buNone/>
            </a:pPr>
            <a:endParaRPr lang="ru-RU" sz="1800" dirty="0" smtClean="0">
              <a:solidFill>
                <a:srgbClr val="FF0000"/>
              </a:solidFill>
            </a:endParaRPr>
          </a:p>
          <a:p>
            <a:pPr marL="1333500" lvl="2" indent="-533400">
              <a:lnSpc>
                <a:spcPct val="90000"/>
              </a:lnSpc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533400" indent="-533400" eaLnBrk="1" hangingPunct="1">
              <a:lnSpc>
                <a:spcPct val="90000"/>
              </a:lnSpc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    Абсцисса точки</a:t>
            </a:r>
          </a:p>
          <a:p>
            <a:pPr marL="533400" indent="-533400" eaLnBrk="1" hangingPunct="1">
              <a:lnSpc>
                <a:spcPct val="90000"/>
              </a:lnSpc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    Ордината точки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endParaRPr lang="ru-RU" dirty="0" smtClean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9120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5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5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5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5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51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51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51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51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51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51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517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517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6632"/>
            <a:ext cx="8928992" cy="66247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51720" y="1628800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0,5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2268213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5,1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1720" y="2920601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0,39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48446" y="3572989"/>
            <a:ext cx="10274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2,42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74275" y="4182943"/>
            <a:ext cx="1201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0,021 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08104" y="1637737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12,75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28384" y="1628799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9,2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51910" y="2268907"/>
            <a:ext cx="1051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0,63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67462" y="2920600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56075" y="3547809"/>
            <a:ext cx="10474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12,7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67462" y="4182941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630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924634" y="2268213"/>
            <a:ext cx="12602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0,335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139262" y="2903345"/>
            <a:ext cx="10047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1,19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29737" y="3547809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239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017532" y="4182941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0,3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5504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2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924"/>
            <a:ext cx="3960440" cy="252005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Содержимое 9" descr="2011105011235277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2" y="693918"/>
            <a:ext cx="3022872" cy="2519058"/>
          </a:xfrm>
          <a:prstGeom prst="rect">
            <a:avLst/>
          </a:prstGeom>
        </p:spPr>
      </p:pic>
      <p:pic>
        <p:nvPicPr>
          <p:cNvPr id="10" name="Picture 5" descr="Картинка 1669 из 1743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B9B9B9"/>
              </a:clrFrom>
              <a:clrTo>
                <a:srgbClr val="B9B9B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88"/>
          <a:stretch>
            <a:fillRect/>
          </a:stretch>
        </p:blipFill>
        <p:spPr bwMode="auto">
          <a:xfrm>
            <a:off x="107504" y="3773488"/>
            <a:ext cx="3095625" cy="308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35896" y="3942904"/>
            <a:ext cx="5044498" cy="27456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927088"/>
            <a:ext cx="7772400" cy="2010519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Координатная плоскость</a:t>
            </a:r>
          </a:p>
        </p:txBody>
      </p:sp>
      <p:pic>
        <p:nvPicPr>
          <p:cNvPr id="4" name="Picture 3" descr="H:\Documents and Settings\Aida\Рабочий стол\МОИ шаблоны ЭКСПЕРИМЕНТы\matemat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28604"/>
            <a:ext cx="2326123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:\Documents and Settings\Aida\Рабочий стол\текстуры и фоны, клипарты\новеньки картинки\ufficio01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2375" y="3929063"/>
            <a:ext cx="908050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H:\Documents and Settings\Aida\Рабочий стол\ff962c65118d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14563" y="714375"/>
            <a:ext cx="1571625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H:\Documents and Settings\Aida\Рабочий стол\текстуры и фоны, клипарты\новеньки картинки\points appearing on g a hc.gif"/>
          <p:cNvPicPr>
            <a:picLocks noChangeAspect="1" noChangeArrowheads="1" noCrop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508104" y="188640"/>
            <a:ext cx="3419872" cy="24065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Line 3"/>
          <p:cNvSpPr>
            <a:spLocks noChangeShapeType="1"/>
          </p:cNvSpPr>
          <p:nvPr/>
        </p:nvSpPr>
        <p:spPr bwMode="auto">
          <a:xfrm>
            <a:off x="457200" y="4740275"/>
            <a:ext cx="8229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522538" y="722313"/>
            <a:ext cx="1031875" cy="5373687"/>
            <a:chOff x="2200" y="2450"/>
            <a:chExt cx="420" cy="2520"/>
          </a:xfrm>
        </p:grpSpPr>
        <p:sp>
          <p:nvSpPr>
            <p:cNvPr id="2054" name="Rectangle 6"/>
            <p:cNvSpPr>
              <a:spLocks noChangeArrowheads="1"/>
            </p:cNvSpPr>
            <p:nvPr/>
          </p:nvSpPr>
          <p:spPr bwMode="auto">
            <a:xfrm>
              <a:off x="2200" y="24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>
              <a:off x="2200" y="26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" name="Rectangle 8"/>
            <p:cNvSpPr>
              <a:spLocks noChangeArrowheads="1"/>
            </p:cNvSpPr>
            <p:nvPr/>
          </p:nvSpPr>
          <p:spPr bwMode="auto">
            <a:xfrm>
              <a:off x="2200" y="287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" name="Rectangle 9"/>
            <p:cNvSpPr>
              <a:spLocks noChangeArrowheads="1"/>
            </p:cNvSpPr>
            <p:nvPr/>
          </p:nvSpPr>
          <p:spPr bwMode="auto">
            <a:xfrm>
              <a:off x="2410" y="24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" name="Rectangle 10"/>
            <p:cNvSpPr>
              <a:spLocks noChangeArrowheads="1"/>
            </p:cNvSpPr>
            <p:nvPr/>
          </p:nvSpPr>
          <p:spPr bwMode="auto">
            <a:xfrm>
              <a:off x="2410" y="26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" name="Rectangle 11"/>
            <p:cNvSpPr>
              <a:spLocks noChangeArrowheads="1"/>
            </p:cNvSpPr>
            <p:nvPr/>
          </p:nvSpPr>
          <p:spPr bwMode="auto">
            <a:xfrm>
              <a:off x="2410" y="287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" name="Rectangle 12"/>
            <p:cNvSpPr>
              <a:spLocks noChangeArrowheads="1"/>
            </p:cNvSpPr>
            <p:nvPr/>
          </p:nvSpPr>
          <p:spPr bwMode="auto">
            <a:xfrm>
              <a:off x="2200" y="308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" name="Rectangle 13"/>
            <p:cNvSpPr>
              <a:spLocks noChangeArrowheads="1"/>
            </p:cNvSpPr>
            <p:nvPr/>
          </p:nvSpPr>
          <p:spPr bwMode="auto">
            <a:xfrm>
              <a:off x="2200" y="329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" name="Rectangle 14"/>
            <p:cNvSpPr>
              <a:spLocks noChangeArrowheads="1"/>
            </p:cNvSpPr>
            <p:nvPr/>
          </p:nvSpPr>
          <p:spPr bwMode="auto">
            <a:xfrm>
              <a:off x="2200" y="350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" name="Rectangle 15"/>
            <p:cNvSpPr>
              <a:spLocks noChangeArrowheads="1"/>
            </p:cNvSpPr>
            <p:nvPr/>
          </p:nvSpPr>
          <p:spPr bwMode="auto">
            <a:xfrm>
              <a:off x="2200" y="371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" name="Rectangle 16"/>
            <p:cNvSpPr>
              <a:spLocks noChangeArrowheads="1"/>
            </p:cNvSpPr>
            <p:nvPr/>
          </p:nvSpPr>
          <p:spPr bwMode="auto">
            <a:xfrm>
              <a:off x="2410" y="308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" name="Rectangle 17"/>
            <p:cNvSpPr>
              <a:spLocks noChangeArrowheads="1"/>
            </p:cNvSpPr>
            <p:nvPr/>
          </p:nvSpPr>
          <p:spPr bwMode="auto">
            <a:xfrm>
              <a:off x="2410" y="329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" name="Rectangle 18"/>
            <p:cNvSpPr>
              <a:spLocks noChangeArrowheads="1"/>
            </p:cNvSpPr>
            <p:nvPr/>
          </p:nvSpPr>
          <p:spPr bwMode="auto">
            <a:xfrm>
              <a:off x="2410" y="350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" name="Rectangle 19"/>
            <p:cNvSpPr>
              <a:spLocks noChangeArrowheads="1"/>
            </p:cNvSpPr>
            <p:nvPr/>
          </p:nvSpPr>
          <p:spPr bwMode="auto">
            <a:xfrm>
              <a:off x="2410" y="371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8" name="Rectangle 20"/>
            <p:cNvSpPr>
              <a:spLocks noChangeArrowheads="1"/>
            </p:cNvSpPr>
            <p:nvPr/>
          </p:nvSpPr>
          <p:spPr bwMode="auto">
            <a:xfrm>
              <a:off x="2200" y="392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9" name="Rectangle 21"/>
            <p:cNvSpPr>
              <a:spLocks noChangeArrowheads="1"/>
            </p:cNvSpPr>
            <p:nvPr/>
          </p:nvSpPr>
          <p:spPr bwMode="auto">
            <a:xfrm>
              <a:off x="2200" y="413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0" name="Rectangle 22"/>
            <p:cNvSpPr>
              <a:spLocks noChangeArrowheads="1"/>
            </p:cNvSpPr>
            <p:nvPr/>
          </p:nvSpPr>
          <p:spPr bwMode="auto">
            <a:xfrm>
              <a:off x="2200" y="434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1" name="Rectangle 23"/>
            <p:cNvSpPr>
              <a:spLocks noChangeArrowheads="1"/>
            </p:cNvSpPr>
            <p:nvPr/>
          </p:nvSpPr>
          <p:spPr bwMode="auto">
            <a:xfrm>
              <a:off x="2200" y="45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2" name="Rectangle 24"/>
            <p:cNvSpPr>
              <a:spLocks noChangeArrowheads="1"/>
            </p:cNvSpPr>
            <p:nvPr/>
          </p:nvSpPr>
          <p:spPr bwMode="auto">
            <a:xfrm>
              <a:off x="2200" y="47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3" name="Rectangle 25"/>
            <p:cNvSpPr>
              <a:spLocks noChangeArrowheads="1"/>
            </p:cNvSpPr>
            <p:nvPr/>
          </p:nvSpPr>
          <p:spPr bwMode="auto">
            <a:xfrm>
              <a:off x="2410" y="392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4" name="Rectangle 26"/>
            <p:cNvSpPr>
              <a:spLocks noChangeArrowheads="1"/>
            </p:cNvSpPr>
            <p:nvPr/>
          </p:nvSpPr>
          <p:spPr bwMode="auto">
            <a:xfrm>
              <a:off x="2410" y="413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5" name="Rectangle 27"/>
            <p:cNvSpPr>
              <a:spLocks noChangeArrowheads="1"/>
            </p:cNvSpPr>
            <p:nvPr/>
          </p:nvSpPr>
          <p:spPr bwMode="auto">
            <a:xfrm>
              <a:off x="2410" y="434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6" name="Rectangle 28"/>
            <p:cNvSpPr>
              <a:spLocks noChangeArrowheads="1"/>
            </p:cNvSpPr>
            <p:nvPr/>
          </p:nvSpPr>
          <p:spPr bwMode="auto">
            <a:xfrm>
              <a:off x="2410" y="45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7" name="Rectangle 29"/>
            <p:cNvSpPr>
              <a:spLocks noChangeArrowheads="1"/>
            </p:cNvSpPr>
            <p:nvPr/>
          </p:nvSpPr>
          <p:spPr bwMode="auto">
            <a:xfrm>
              <a:off x="2410" y="47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3554413" y="722313"/>
            <a:ext cx="1031875" cy="5373687"/>
            <a:chOff x="2200" y="2450"/>
            <a:chExt cx="420" cy="2520"/>
          </a:xfrm>
        </p:grpSpPr>
        <p:sp>
          <p:nvSpPr>
            <p:cNvPr id="2079" name="Rectangle 31"/>
            <p:cNvSpPr>
              <a:spLocks noChangeArrowheads="1"/>
            </p:cNvSpPr>
            <p:nvPr/>
          </p:nvSpPr>
          <p:spPr bwMode="auto">
            <a:xfrm>
              <a:off x="2200" y="24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0" name="Rectangle 32"/>
            <p:cNvSpPr>
              <a:spLocks noChangeArrowheads="1"/>
            </p:cNvSpPr>
            <p:nvPr/>
          </p:nvSpPr>
          <p:spPr bwMode="auto">
            <a:xfrm>
              <a:off x="2200" y="26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1" name="Rectangle 33"/>
            <p:cNvSpPr>
              <a:spLocks noChangeArrowheads="1"/>
            </p:cNvSpPr>
            <p:nvPr/>
          </p:nvSpPr>
          <p:spPr bwMode="auto">
            <a:xfrm>
              <a:off x="2200" y="287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2" name="Rectangle 34"/>
            <p:cNvSpPr>
              <a:spLocks noChangeArrowheads="1"/>
            </p:cNvSpPr>
            <p:nvPr/>
          </p:nvSpPr>
          <p:spPr bwMode="auto">
            <a:xfrm>
              <a:off x="2410" y="24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3" name="Rectangle 35"/>
            <p:cNvSpPr>
              <a:spLocks noChangeArrowheads="1"/>
            </p:cNvSpPr>
            <p:nvPr/>
          </p:nvSpPr>
          <p:spPr bwMode="auto">
            <a:xfrm>
              <a:off x="2410" y="26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4" name="Rectangle 36"/>
            <p:cNvSpPr>
              <a:spLocks noChangeArrowheads="1"/>
            </p:cNvSpPr>
            <p:nvPr/>
          </p:nvSpPr>
          <p:spPr bwMode="auto">
            <a:xfrm>
              <a:off x="2410" y="287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5" name="Rectangle 37"/>
            <p:cNvSpPr>
              <a:spLocks noChangeArrowheads="1"/>
            </p:cNvSpPr>
            <p:nvPr/>
          </p:nvSpPr>
          <p:spPr bwMode="auto">
            <a:xfrm>
              <a:off x="2200" y="308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6" name="Rectangle 38"/>
            <p:cNvSpPr>
              <a:spLocks noChangeArrowheads="1"/>
            </p:cNvSpPr>
            <p:nvPr/>
          </p:nvSpPr>
          <p:spPr bwMode="auto">
            <a:xfrm>
              <a:off x="2200" y="329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7" name="Rectangle 39"/>
            <p:cNvSpPr>
              <a:spLocks noChangeArrowheads="1"/>
            </p:cNvSpPr>
            <p:nvPr/>
          </p:nvSpPr>
          <p:spPr bwMode="auto">
            <a:xfrm>
              <a:off x="2200" y="350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8" name="Rectangle 40"/>
            <p:cNvSpPr>
              <a:spLocks noChangeArrowheads="1"/>
            </p:cNvSpPr>
            <p:nvPr/>
          </p:nvSpPr>
          <p:spPr bwMode="auto">
            <a:xfrm>
              <a:off x="2200" y="371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9" name="Rectangle 41"/>
            <p:cNvSpPr>
              <a:spLocks noChangeArrowheads="1"/>
            </p:cNvSpPr>
            <p:nvPr/>
          </p:nvSpPr>
          <p:spPr bwMode="auto">
            <a:xfrm>
              <a:off x="2410" y="308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0" name="Rectangle 42"/>
            <p:cNvSpPr>
              <a:spLocks noChangeArrowheads="1"/>
            </p:cNvSpPr>
            <p:nvPr/>
          </p:nvSpPr>
          <p:spPr bwMode="auto">
            <a:xfrm>
              <a:off x="2410" y="329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1" name="Rectangle 43"/>
            <p:cNvSpPr>
              <a:spLocks noChangeArrowheads="1"/>
            </p:cNvSpPr>
            <p:nvPr/>
          </p:nvSpPr>
          <p:spPr bwMode="auto">
            <a:xfrm>
              <a:off x="2410" y="350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2" name="Rectangle 44"/>
            <p:cNvSpPr>
              <a:spLocks noChangeArrowheads="1"/>
            </p:cNvSpPr>
            <p:nvPr/>
          </p:nvSpPr>
          <p:spPr bwMode="auto">
            <a:xfrm>
              <a:off x="2410" y="371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3" name="Rectangle 45"/>
            <p:cNvSpPr>
              <a:spLocks noChangeArrowheads="1"/>
            </p:cNvSpPr>
            <p:nvPr/>
          </p:nvSpPr>
          <p:spPr bwMode="auto">
            <a:xfrm>
              <a:off x="2200" y="392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4" name="Rectangle 46"/>
            <p:cNvSpPr>
              <a:spLocks noChangeArrowheads="1"/>
            </p:cNvSpPr>
            <p:nvPr/>
          </p:nvSpPr>
          <p:spPr bwMode="auto">
            <a:xfrm>
              <a:off x="2200" y="413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5" name="Rectangle 47"/>
            <p:cNvSpPr>
              <a:spLocks noChangeArrowheads="1"/>
            </p:cNvSpPr>
            <p:nvPr/>
          </p:nvSpPr>
          <p:spPr bwMode="auto">
            <a:xfrm>
              <a:off x="2200" y="434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6" name="Rectangle 48"/>
            <p:cNvSpPr>
              <a:spLocks noChangeArrowheads="1"/>
            </p:cNvSpPr>
            <p:nvPr/>
          </p:nvSpPr>
          <p:spPr bwMode="auto">
            <a:xfrm>
              <a:off x="2200" y="45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7" name="Rectangle 49"/>
            <p:cNvSpPr>
              <a:spLocks noChangeArrowheads="1"/>
            </p:cNvSpPr>
            <p:nvPr/>
          </p:nvSpPr>
          <p:spPr bwMode="auto">
            <a:xfrm>
              <a:off x="2200" y="47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8" name="Rectangle 50"/>
            <p:cNvSpPr>
              <a:spLocks noChangeArrowheads="1"/>
            </p:cNvSpPr>
            <p:nvPr/>
          </p:nvSpPr>
          <p:spPr bwMode="auto">
            <a:xfrm>
              <a:off x="2410" y="392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9" name="Rectangle 51"/>
            <p:cNvSpPr>
              <a:spLocks noChangeArrowheads="1"/>
            </p:cNvSpPr>
            <p:nvPr/>
          </p:nvSpPr>
          <p:spPr bwMode="auto">
            <a:xfrm>
              <a:off x="2410" y="413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0" name="Rectangle 52"/>
            <p:cNvSpPr>
              <a:spLocks noChangeArrowheads="1"/>
            </p:cNvSpPr>
            <p:nvPr/>
          </p:nvSpPr>
          <p:spPr bwMode="auto">
            <a:xfrm>
              <a:off x="2410" y="434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1" name="Rectangle 53"/>
            <p:cNvSpPr>
              <a:spLocks noChangeArrowheads="1"/>
            </p:cNvSpPr>
            <p:nvPr/>
          </p:nvSpPr>
          <p:spPr bwMode="auto">
            <a:xfrm>
              <a:off x="2410" y="45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2" name="Rectangle 54"/>
            <p:cNvSpPr>
              <a:spLocks noChangeArrowheads="1"/>
            </p:cNvSpPr>
            <p:nvPr/>
          </p:nvSpPr>
          <p:spPr bwMode="auto">
            <a:xfrm>
              <a:off x="2410" y="47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57"/>
          <p:cNvGrpSpPr>
            <a:grpSpLocks/>
          </p:cNvGrpSpPr>
          <p:nvPr/>
        </p:nvGrpSpPr>
        <p:grpSpPr bwMode="auto">
          <a:xfrm>
            <a:off x="457200" y="722313"/>
            <a:ext cx="1033463" cy="5373687"/>
            <a:chOff x="2200" y="2450"/>
            <a:chExt cx="420" cy="2520"/>
          </a:xfrm>
        </p:grpSpPr>
        <p:sp>
          <p:nvSpPr>
            <p:cNvPr id="2106" name="Rectangle 58"/>
            <p:cNvSpPr>
              <a:spLocks noChangeArrowheads="1"/>
            </p:cNvSpPr>
            <p:nvPr/>
          </p:nvSpPr>
          <p:spPr bwMode="auto">
            <a:xfrm>
              <a:off x="2200" y="24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7" name="Rectangle 59"/>
            <p:cNvSpPr>
              <a:spLocks noChangeArrowheads="1"/>
            </p:cNvSpPr>
            <p:nvPr/>
          </p:nvSpPr>
          <p:spPr bwMode="auto">
            <a:xfrm>
              <a:off x="2200" y="26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8" name="Rectangle 60"/>
            <p:cNvSpPr>
              <a:spLocks noChangeArrowheads="1"/>
            </p:cNvSpPr>
            <p:nvPr/>
          </p:nvSpPr>
          <p:spPr bwMode="auto">
            <a:xfrm>
              <a:off x="2200" y="287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9" name="Rectangle 61"/>
            <p:cNvSpPr>
              <a:spLocks noChangeArrowheads="1"/>
            </p:cNvSpPr>
            <p:nvPr/>
          </p:nvSpPr>
          <p:spPr bwMode="auto">
            <a:xfrm>
              <a:off x="2410" y="24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10" name="Rectangle 62"/>
            <p:cNvSpPr>
              <a:spLocks noChangeArrowheads="1"/>
            </p:cNvSpPr>
            <p:nvPr/>
          </p:nvSpPr>
          <p:spPr bwMode="auto">
            <a:xfrm>
              <a:off x="2410" y="26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11" name="Rectangle 63"/>
            <p:cNvSpPr>
              <a:spLocks noChangeArrowheads="1"/>
            </p:cNvSpPr>
            <p:nvPr/>
          </p:nvSpPr>
          <p:spPr bwMode="auto">
            <a:xfrm>
              <a:off x="2410" y="287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12" name="Rectangle 64"/>
            <p:cNvSpPr>
              <a:spLocks noChangeArrowheads="1"/>
            </p:cNvSpPr>
            <p:nvPr/>
          </p:nvSpPr>
          <p:spPr bwMode="auto">
            <a:xfrm>
              <a:off x="2200" y="308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13" name="Rectangle 65"/>
            <p:cNvSpPr>
              <a:spLocks noChangeArrowheads="1"/>
            </p:cNvSpPr>
            <p:nvPr/>
          </p:nvSpPr>
          <p:spPr bwMode="auto">
            <a:xfrm>
              <a:off x="2200" y="329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14" name="Rectangle 66"/>
            <p:cNvSpPr>
              <a:spLocks noChangeArrowheads="1"/>
            </p:cNvSpPr>
            <p:nvPr/>
          </p:nvSpPr>
          <p:spPr bwMode="auto">
            <a:xfrm>
              <a:off x="2200" y="350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15" name="Rectangle 67"/>
            <p:cNvSpPr>
              <a:spLocks noChangeArrowheads="1"/>
            </p:cNvSpPr>
            <p:nvPr/>
          </p:nvSpPr>
          <p:spPr bwMode="auto">
            <a:xfrm>
              <a:off x="2200" y="371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16" name="Rectangle 68"/>
            <p:cNvSpPr>
              <a:spLocks noChangeArrowheads="1"/>
            </p:cNvSpPr>
            <p:nvPr/>
          </p:nvSpPr>
          <p:spPr bwMode="auto">
            <a:xfrm>
              <a:off x="2410" y="308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17" name="Rectangle 69"/>
            <p:cNvSpPr>
              <a:spLocks noChangeArrowheads="1"/>
            </p:cNvSpPr>
            <p:nvPr/>
          </p:nvSpPr>
          <p:spPr bwMode="auto">
            <a:xfrm>
              <a:off x="2410" y="329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18" name="Rectangle 70"/>
            <p:cNvSpPr>
              <a:spLocks noChangeArrowheads="1"/>
            </p:cNvSpPr>
            <p:nvPr/>
          </p:nvSpPr>
          <p:spPr bwMode="auto">
            <a:xfrm>
              <a:off x="2410" y="350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19" name="Rectangle 71"/>
            <p:cNvSpPr>
              <a:spLocks noChangeArrowheads="1"/>
            </p:cNvSpPr>
            <p:nvPr/>
          </p:nvSpPr>
          <p:spPr bwMode="auto">
            <a:xfrm>
              <a:off x="2410" y="371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20" name="Rectangle 72"/>
            <p:cNvSpPr>
              <a:spLocks noChangeArrowheads="1"/>
            </p:cNvSpPr>
            <p:nvPr/>
          </p:nvSpPr>
          <p:spPr bwMode="auto">
            <a:xfrm>
              <a:off x="2200" y="392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21" name="Rectangle 73"/>
            <p:cNvSpPr>
              <a:spLocks noChangeArrowheads="1"/>
            </p:cNvSpPr>
            <p:nvPr/>
          </p:nvSpPr>
          <p:spPr bwMode="auto">
            <a:xfrm>
              <a:off x="2200" y="413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22" name="Rectangle 74"/>
            <p:cNvSpPr>
              <a:spLocks noChangeArrowheads="1"/>
            </p:cNvSpPr>
            <p:nvPr/>
          </p:nvSpPr>
          <p:spPr bwMode="auto">
            <a:xfrm>
              <a:off x="2200" y="434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23" name="Rectangle 75"/>
            <p:cNvSpPr>
              <a:spLocks noChangeArrowheads="1"/>
            </p:cNvSpPr>
            <p:nvPr/>
          </p:nvSpPr>
          <p:spPr bwMode="auto">
            <a:xfrm>
              <a:off x="2200" y="45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24" name="Rectangle 76"/>
            <p:cNvSpPr>
              <a:spLocks noChangeArrowheads="1"/>
            </p:cNvSpPr>
            <p:nvPr/>
          </p:nvSpPr>
          <p:spPr bwMode="auto">
            <a:xfrm>
              <a:off x="2200" y="47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25" name="Rectangle 77"/>
            <p:cNvSpPr>
              <a:spLocks noChangeArrowheads="1"/>
            </p:cNvSpPr>
            <p:nvPr/>
          </p:nvSpPr>
          <p:spPr bwMode="auto">
            <a:xfrm>
              <a:off x="2410" y="392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26" name="Rectangle 78"/>
            <p:cNvSpPr>
              <a:spLocks noChangeArrowheads="1"/>
            </p:cNvSpPr>
            <p:nvPr/>
          </p:nvSpPr>
          <p:spPr bwMode="auto">
            <a:xfrm>
              <a:off x="2410" y="413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27" name="Rectangle 79"/>
            <p:cNvSpPr>
              <a:spLocks noChangeArrowheads="1"/>
            </p:cNvSpPr>
            <p:nvPr/>
          </p:nvSpPr>
          <p:spPr bwMode="auto">
            <a:xfrm>
              <a:off x="2410" y="434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28" name="Rectangle 80"/>
            <p:cNvSpPr>
              <a:spLocks noChangeArrowheads="1"/>
            </p:cNvSpPr>
            <p:nvPr/>
          </p:nvSpPr>
          <p:spPr bwMode="auto">
            <a:xfrm>
              <a:off x="2410" y="45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29" name="Rectangle 81"/>
            <p:cNvSpPr>
              <a:spLocks noChangeArrowheads="1"/>
            </p:cNvSpPr>
            <p:nvPr/>
          </p:nvSpPr>
          <p:spPr bwMode="auto">
            <a:xfrm>
              <a:off x="2410" y="47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82"/>
          <p:cNvGrpSpPr>
            <a:grpSpLocks/>
          </p:cNvGrpSpPr>
          <p:nvPr/>
        </p:nvGrpSpPr>
        <p:grpSpPr bwMode="auto">
          <a:xfrm>
            <a:off x="1490663" y="722313"/>
            <a:ext cx="1031875" cy="5373687"/>
            <a:chOff x="2200" y="2450"/>
            <a:chExt cx="420" cy="2520"/>
          </a:xfrm>
        </p:grpSpPr>
        <p:sp>
          <p:nvSpPr>
            <p:cNvPr id="2131" name="Rectangle 83"/>
            <p:cNvSpPr>
              <a:spLocks noChangeArrowheads="1"/>
            </p:cNvSpPr>
            <p:nvPr/>
          </p:nvSpPr>
          <p:spPr bwMode="auto">
            <a:xfrm>
              <a:off x="2200" y="24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32" name="Rectangle 84"/>
            <p:cNvSpPr>
              <a:spLocks noChangeArrowheads="1"/>
            </p:cNvSpPr>
            <p:nvPr/>
          </p:nvSpPr>
          <p:spPr bwMode="auto">
            <a:xfrm>
              <a:off x="2200" y="26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33" name="Rectangle 85"/>
            <p:cNvSpPr>
              <a:spLocks noChangeArrowheads="1"/>
            </p:cNvSpPr>
            <p:nvPr/>
          </p:nvSpPr>
          <p:spPr bwMode="auto">
            <a:xfrm>
              <a:off x="2200" y="287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34" name="Rectangle 86"/>
            <p:cNvSpPr>
              <a:spLocks noChangeArrowheads="1"/>
            </p:cNvSpPr>
            <p:nvPr/>
          </p:nvSpPr>
          <p:spPr bwMode="auto">
            <a:xfrm>
              <a:off x="2410" y="24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35" name="Rectangle 87"/>
            <p:cNvSpPr>
              <a:spLocks noChangeArrowheads="1"/>
            </p:cNvSpPr>
            <p:nvPr/>
          </p:nvSpPr>
          <p:spPr bwMode="auto">
            <a:xfrm>
              <a:off x="2410" y="26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36" name="Rectangle 88"/>
            <p:cNvSpPr>
              <a:spLocks noChangeArrowheads="1"/>
            </p:cNvSpPr>
            <p:nvPr/>
          </p:nvSpPr>
          <p:spPr bwMode="auto">
            <a:xfrm>
              <a:off x="2410" y="287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37" name="Rectangle 89"/>
            <p:cNvSpPr>
              <a:spLocks noChangeArrowheads="1"/>
            </p:cNvSpPr>
            <p:nvPr/>
          </p:nvSpPr>
          <p:spPr bwMode="auto">
            <a:xfrm>
              <a:off x="2200" y="308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38" name="Rectangle 90"/>
            <p:cNvSpPr>
              <a:spLocks noChangeArrowheads="1"/>
            </p:cNvSpPr>
            <p:nvPr/>
          </p:nvSpPr>
          <p:spPr bwMode="auto">
            <a:xfrm>
              <a:off x="2200" y="329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39" name="Rectangle 91"/>
            <p:cNvSpPr>
              <a:spLocks noChangeArrowheads="1"/>
            </p:cNvSpPr>
            <p:nvPr/>
          </p:nvSpPr>
          <p:spPr bwMode="auto">
            <a:xfrm>
              <a:off x="2200" y="350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40" name="Rectangle 92"/>
            <p:cNvSpPr>
              <a:spLocks noChangeArrowheads="1"/>
            </p:cNvSpPr>
            <p:nvPr/>
          </p:nvSpPr>
          <p:spPr bwMode="auto">
            <a:xfrm>
              <a:off x="2200" y="371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41" name="Rectangle 93"/>
            <p:cNvSpPr>
              <a:spLocks noChangeArrowheads="1"/>
            </p:cNvSpPr>
            <p:nvPr/>
          </p:nvSpPr>
          <p:spPr bwMode="auto">
            <a:xfrm>
              <a:off x="2410" y="308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42" name="Rectangle 94"/>
            <p:cNvSpPr>
              <a:spLocks noChangeArrowheads="1"/>
            </p:cNvSpPr>
            <p:nvPr/>
          </p:nvSpPr>
          <p:spPr bwMode="auto">
            <a:xfrm>
              <a:off x="2410" y="329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43" name="Rectangle 95"/>
            <p:cNvSpPr>
              <a:spLocks noChangeArrowheads="1"/>
            </p:cNvSpPr>
            <p:nvPr/>
          </p:nvSpPr>
          <p:spPr bwMode="auto">
            <a:xfrm>
              <a:off x="2410" y="350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44" name="Rectangle 96"/>
            <p:cNvSpPr>
              <a:spLocks noChangeArrowheads="1"/>
            </p:cNvSpPr>
            <p:nvPr/>
          </p:nvSpPr>
          <p:spPr bwMode="auto">
            <a:xfrm>
              <a:off x="2410" y="371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45" name="Rectangle 97"/>
            <p:cNvSpPr>
              <a:spLocks noChangeArrowheads="1"/>
            </p:cNvSpPr>
            <p:nvPr/>
          </p:nvSpPr>
          <p:spPr bwMode="auto">
            <a:xfrm>
              <a:off x="2200" y="392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46" name="Rectangle 98"/>
            <p:cNvSpPr>
              <a:spLocks noChangeArrowheads="1"/>
            </p:cNvSpPr>
            <p:nvPr/>
          </p:nvSpPr>
          <p:spPr bwMode="auto">
            <a:xfrm>
              <a:off x="2200" y="413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47" name="Rectangle 99"/>
            <p:cNvSpPr>
              <a:spLocks noChangeArrowheads="1"/>
            </p:cNvSpPr>
            <p:nvPr/>
          </p:nvSpPr>
          <p:spPr bwMode="auto">
            <a:xfrm>
              <a:off x="2200" y="434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48" name="Rectangle 100"/>
            <p:cNvSpPr>
              <a:spLocks noChangeArrowheads="1"/>
            </p:cNvSpPr>
            <p:nvPr/>
          </p:nvSpPr>
          <p:spPr bwMode="auto">
            <a:xfrm>
              <a:off x="2200" y="45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49" name="Rectangle 101"/>
            <p:cNvSpPr>
              <a:spLocks noChangeArrowheads="1"/>
            </p:cNvSpPr>
            <p:nvPr/>
          </p:nvSpPr>
          <p:spPr bwMode="auto">
            <a:xfrm>
              <a:off x="2200" y="47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0" name="Rectangle 102"/>
            <p:cNvSpPr>
              <a:spLocks noChangeArrowheads="1"/>
            </p:cNvSpPr>
            <p:nvPr/>
          </p:nvSpPr>
          <p:spPr bwMode="auto">
            <a:xfrm>
              <a:off x="2410" y="392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" name="Rectangle 103"/>
            <p:cNvSpPr>
              <a:spLocks noChangeArrowheads="1"/>
            </p:cNvSpPr>
            <p:nvPr/>
          </p:nvSpPr>
          <p:spPr bwMode="auto">
            <a:xfrm>
              <a:off x="2410" y="413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" name="Rectangle 104"/>
            <p:cNvSpPr>
              <a:spLocks noChangeArrowheads="1"/>
            </p:cNvSpPr>
            <p:nvPr/>
          </p:nvSpPr>
          <p:spPr bwMode="auto">
            <a:xfrm>
              <a:off x="2410" y="434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" name="Rectangle 105"/>
            <p:cNvSpPr>
              <a:spLocks noChangeArrowheads="1"/>
            </p:cNvSpPr>
            <p:nvPr/>
          </p:nvSpPr>
          <p:spPr bwMode="auto">
            <a:xfrm>
              <a:off x="2410" y="45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" name="Rectangle 106"/>
            <p:cNvSpPr>
              <a:spLocks noChangeArrowheads="1"/>
            </p:cNvSpPr>
            <p:nvPr/>
          </p:nvSpPr>
          <p:spPr bwMode="auto">
            <a:xfrm>
              <a:off x="2410" y="47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108"/>
          <p:cNvGrpSpPr>
            <a:grpSpLocks/>
          </p:cNvGrpSpPr>
          <p:nvPr/>
        </p:nvGrpSpPr>
        <p:grpSpPr bwMode="auto">
          <a:xfrm>
            <a:off x="4587875" y="722313"/>
            <a:ext cx="1031875" cy="5373687"/>
            <a:chOff x="2200" y="2450"/>
            <a:chExt cx="420" cy="2520"/>
          </a:xfrm>
        </p:grpSpPr>
        <p:sp>
          <p:nvSpPr>
            <p:cNvPr id="2157" name="Rectangle 109"/>
            <p:cNvSpPr>
              <a:spLocks noChangeArrowheads="1"/>
            </p:cNvSpPr>
            <p:nvPr/>
          </p:nvSpPr>
          <p:spPr bwMode="auto">
            <a:xfrm>
              <a:off x="2200" y="24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" name="Rectangle 110"/>
            <p:cNvSpPr>
              <a:spLocks noChangeArrowheads="1"/>
            </p:cNvSpPr>
            <p:nvPr/>
          </p:nvSpPr>
          <p:spPr bwMode="auto">
            <a:xfrm>
              <a:off x="2200" y="26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9" name="Rectangle 111"/>
            <p:cNvSpPr>
              <a:spLocks noChangeArrowheads="1"/>
            </p:cNvSpPr>
            <p:nvPr/>
          </p:nvSpPr>
          <p:spPr bwMode="auto">
            <a:xfrm>
              <a:off x="2200" y="287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0" name="Rectangle 112"/>
            <p:cNvSpPr>
              <a:spLocks noChangeArrowheads="1"/>
            </p:cNvSpPr>
            <p:nvPr/>
          </p:nvSpPr>
          <p:spPr bwMode="auto">
            <a:xfrm>
              <a:off x="2410" y="24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1" name="Rectangle 113"/>
            <p:cNvSpPr>
              <a:spLocks noChangeArrowheads="1"/>
            </p:cNvSpPr>
            <p:nvPr/>
          </p:nvSpPr>
          <p:spPr bwMode="auto">
            <a:xfrm>
              <a:off x="2410" y="26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2" name="Rectangle 114"/>
            <p:cNvSpPr>
              <a:spLocks noChangeArrowheads="1"/>
            </p:cNvSpPr>
            <p:nvPr/>
          </p:nvSpPr>
          <p:spPr bwMode="auto">
            <a:xfrm>
              <a:off x="2410" y="287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3" name="Rectangle 115"/>
            <p:cNvSpPr>
              <a:spLocks noChangeArrowheads="1"/>
            </p:cNvSpPr>
            <p:nvPr/>
          </p:nvSpPr>
          <p:spPr bwMode="auto">
            <a:xfrm>
              <a:off x="2200" y="308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4" name="Rectangle 116"/>
            <p:cNvSpPr>
              <a:spLocks noChangeArrowheads="1"/>
            </p:cNvSpPr>
            <p:nvPr/>
          </p:nvSpPr>
          <p:spPr bwMode="auto">
            <a:xfrm>
              <a:off x="2200" y="329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5" name="Rectangle 117"/>
            <p:cNvSpPr>
              <a:spLocks noChangeArrowheads="1"/>
            </p:cNvSpPr>
            <p:nvPr/>
          </p:nvSpPr>
          <p:spPr bwMode="auto">
            <a:xfrm>
              <a:off x="2200" y="350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6" name="Rectangle 118"/>
            <p:cNvSpPr>
              <a:spLocks noChangeArrowheads="1"/>
            </p:cNvSpPr>
            <p:nvPr/>
          </p:nvSpPr>
          <p:spPr bwMode="auto">
            <a:xfrm>
              <a:off x="2200" y="371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7" name="Rectangle 119"/>
            <p:cNvSpPr>
              <a:spLocks noChangeArrowheads="1"/>
            </p:cNvSpPr>
            <p:nvPr/>
          </p:nvSpPr>
          <p:spPr bwMode="auto">
            <a:xfrm>
              <a:off x="2410" y="308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8" name="Rectangle 120"/>
            <p:cNvSpPr>
              <a:spLocks noChangeArrowheads="1"/>
            </p:cNvSpPr>
            <p:nvPr/>
          </p:nvSpPr>
          <p:spPr bwMode="auto">
            <a:xfrm>
              <a:off x="2410" y="329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9" name="Rectangle 121"/>
            <p:cNvSpPr>
              <a:spLocks noChangeArrowheads="1"/>
            </p:cNvSpPr>
            <p:nvPr/>
          </p:nvSpPr>
          <p:spPr bwMode="auto">
            <a:xfrm>
              <a:off x="2410" y="350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0" name="Rectangle 122"/>
            <p:cNvSpPr>
              <a:spLocks noChangeArrowheads="1"/>
            </p:cNvSpPr>
            <p:nvPr/>
          </p:nvSpPr>
          <p:spPr bwMode="auto">
            <a:xfrm>
              <a:off x="2410" y="371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1" name="Rectangle 123"/>
            <p:cNvSpPr>
              <a:spLocks noChangeArrowheads="1"/>
            </p:cNvSpPr>
            <p:nvPr/>
          </p:nvSpPr>
          <p:spPr bwMode="auto">
            <a:xfrm>
              <a:off x="2200" y="392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2" name="Rectangle 124"/>
            <p:cNvSpPr>
              <a:spLocks noChangeArrowheads="1"/>
            </p:cNvSpPr>
            <p:nvPr/>
          </p:nvSpPr>
          <p:spPr bwMode="auto">
            <a:xfrm>
              <a:off x="2200" y="413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3" name="Rectangle 125"/>
            <p:cNvSpPr>
              <a:spLocks noChangeArrowheads="1"/>
            </p:cNvSpPr>
            <p:nvPr/>
          </p:nvSpPr>
          <p:spPr bwMode="auto">
            <a:xfrm>
              <a:off x="2200" y="434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4" name="Rectangle 126"/>
            <p:cNvSpPr>
              <a:spLocks noChangeArrowheads="1"/>
            </p:cNvSpPr>
            <p:nvPr/>
          </p:nvSpPr>
          <p:spPr bwMode="auto">
            <a:xfrm>
              <a:off x="2200" y="45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5" name="Rectangle 127"/>
            <p:cNvSpPr>
              <a:spLocks noChangeArrowheads="1"/>
            </p:cNvSpPr>
            <p:nvPr/>
          </p:nvSpPr>
          <p:spPr bwMode="auto">
            <a:xfrm>
              <a:off x="2200" y="47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6" name="Rectangle 128"/>
            <p:cNvSpPr>
              <a:spLocks noChangeArrowheads="1"/>
            </p:cNvSpPr>
            <p:nvPr/>
          </p:nvSpPr>
          <p:spPr bwMode="auto">
            <a:xfrm>
              <a:off x="2410" y="392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7" name="Rectangle 129"/>
            <p:cNvSpPr>
              <a:spLocks noChangeArrowheads="1"/>
            </p:cNvSpPr>
            <p:nvPr/>
          </p:nvSpPr>
          <p:spPr bwMode="auto">
            <a:xfrm>
              <a:off x="2410" y="413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8" name="Rectangle 130"/>
            <p:cNvSpPr>
              <a:spLocks noChangeArrowheads="1"/>
            </p:cNvSpPr>
            <p:nvPr/>
          </p:nvSpPr>
          <p:spPr bwMode="auto">
            <a:xfrm>
              <a:off x="2410" y="434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9" name="Rectangle 131"/>
            <p:cNvSpPr>
              <a:spLocks noChangeArrowheads="1"/>
            </p:cNvSpPr>
            <p:nvPr/>
          </p:nvSpPr>
          <p:spPr bwMode="auto">
            <a:xfrm>
              <a:off x="2410" y="45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80" name="Rectangle 132"/>
            <p:cNvSpPr>
              <a:spLocks noChangeArrowheads="1"/>
            </p:cNvSpPr>
            <p:nvPr/>
          </p:nvSpPr>
          <p:spPr bwMode="auto">
            <a:xfrm>
              <a:off x="2410" y="47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133"/>
          <p:cNvGrpSpPr>
            <a:grpSpLocks/>
          </p:cNvGrpSpPr>
          <p:nvPr/>
        </p:nvGrpSpPr>
        <p:grpSpPr bwMode="auto">
          <a:xfrm>
            <a:off x="5619750" y="722313"/>
            <a:ext cx="1031875" cy="5373687"/>
            <a:chOff x="2200" y="2450"/>
            <a:chExt cx="420" cy="2520"/>
          </a:xfrm>
        </p:grpSpPr>
        <p:sp>
          <p:nvSpPr>
            <p:cNvPr id="2182" name="Rectangle 134"/>
            <p:cNvSpPr>
              <a:spLocks noChangeArrowheads="1"/>
            </p:cNvSpPr>
            <p:nvPr/>
          </p:nvSpPr>
          <p:spPr bwMode="auto">
            <a:xfrm>
              <a:off x="2200" y="24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83" name="Rectangle 135"/>
            <p:cNvSpPr>
              <a:spLocks noChangeArrowheads="1"/>
            </p:cNvSpPr>
            <p:nvPr/>
          </p:nvSpPr>
          <p:spPr bwMode="auto">
            <a:xfrm>
              <a:off x="2200" y="26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84" name="Rectangle 136"/>
            <p:cNvSpPr>
              <a:spLocks noChangeArrowheads="1"/>
            </p:cNvSpPr>
            <p:nvPr/>
          </p:nvSpPr>
          <p:spPr bwMode="auto">
            <a:xfrm>
              <a:off x="2200" y="287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85" name="Rectangle 137"/>
            <p:cNvSpPr>
              <a:spLocks noChangeArrowheads="1"/>
            </p:cNvSpPr>
            <p:nvPr/>
          </p:nvSpPr>
          <p:spPr bwMode="auto">
            <a:xfrm>
              <a:off x="2410" y="24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86" name="Rectangle 138"/>
            <p:cNvSpPr>
              <a:spLocks noChangeArrowheads="1"/>
            </p:cNvSpPr>
            <p:nvPr/>
          </p:nvSpPr>
          <p:spPr bwMode="auto">
            <a:xfrm>
              <a:off x="2410" y="26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87" name="Rectangle 139"/>
            <p:cNvSpPr>
              <a:spLocks noChangeArrowheads="1"/>
            </p:cNvSpPr>
            <p:nvPr/>
          </p:nvSpPr>
          <p:spPr bwMode="auto">
            <a:xfrm>
              <a:off x="2410" y="287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88" name="Rectangle 140"/>
            <p:cNvSpPr>
              <a:spLocks noChangeArrowheads="1"/>
            </p:cNvSpPr>
            <p:nvPr/>
          </p:nvSpPr>
          <p:spPr bwMode="auto">
            <a:xfrm>
              <a:off x="2200" y="308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89" name="Rectangle 141"/>
            <p:cNvSpPr>
              <a:spLocks noChangeArrowheads="1"/>
            </p:cNvSpPr>
            <p:nvPr/>
          </p:nvSpPr>
          <p:spPr bwMode="auto">
            <a:xfrm>
              <a:off x="2200" y="329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90" name="Rectangle 142"/>
            <p:cNvSpPr>
              <a:spLocks noChangeArrowheads="1"/>
            </p:cNvSpPr>
            <p:nvPr/>
          </p:nvSpPr>
          <p:spPr bwMode="auto">
            <a:xfrm>
              <a:off x="2200" y="350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91" name="Rectangle 143"/>
            <p:cNvSpPr>
              <a:spLocks noChangeArrowheads="1"/>
            </p:cNvSpPr>
            <p:nvPr/>
          </p:nvSpPr>
          <p:spPr bwMode="auto">
            <a:xfrm>
              <a:off x="2200" y="371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92" name="Rectangle 144"/>
            <p:cNvSpPr>
              <a:spLocks noChangeArrowheads="1"/>
            </p:cNvSpPr>
            <p:nvPr/>
          </p:nvSpPr>
          <p:spPr bwMode="auto">
            <a:xfrm>
              <a:off x="2410" y="308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93" name="Rectangle 145"/>
            <p:cNvSpPr>
              <a:spLocks noChangeArrowheads="1"/>
            </p:cNvSpPr>
            <p:nvPr/>
          </p:nvSpPr>
          <p:spPr bwMode="auto">
            <a:xfrm>
              <a:off x="2410" y="329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94" name="Rectangle 146"/>
            <p:cNvSpPr>
              <a:spLocks noChangeArrowheads="1"/>
            </p:cNvSpPr>
            <p:nvPr/>
          </p:nvSpPr>
          <p:spPr bwMode="auto">
            <a:xfrm>
              <a:off x="2410" y="350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95" name="Rectangle 147"/>
            <p:cNvSpPr>
              <a:spLocks noChangeArrowheads="1"/>
            </p:cNvSpPr>
            <p:nvPr/>
          </p:nvSpPr>
          <p:spPr bwMode="auto">
            <a:xfrm>
              <a:off x="2410" y="371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96" name="Rectangle 148"/>
            <p:cNvSpPr>
              <a:spLocks noChangeArrowheads="1"/>
            </p:cNvSpPr>
            <p:nvPr/>
          </p:nvSpPr>
          <p:spPr bwMode="auto">
            <a:xfrm>
              <a:off x="2200" y="392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97" name="Rectangle 149"/>
            <p:cNvSpPr>
              <a:spLocks noChangeArrowheads="1"/>
            </p:cNvSpPr>
            <p:nvPr/>
          </p:nvSpPr>
          <p:spPr bwMode="auto">
            <a:xfrm>
              <a:off x="2200" y="413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98" name="Rectangle 150"/>
            <p:cNvSpPr>
              <a:spLocks noChangeArrowheads="1"/>
            </p:cNvSpPr>
            <p:nvPr/>
          </p:nvSpPr>
          <p:spPr bwMode="auto">
            <a:xfrm>
              <a:off x="2200" y="434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99" name="Rectangle 151"/>
            <p:cNvSpPr>
              <a:spLocks noChangeArrowheads="1"/>
            </p:cNvSpPr>
            <p:nvPr/>
          </p:nvSpPr>
          <p:spPr bwMode="auto">
            <a:xfrm>
              <a:off x="2200" y="45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00" name="Rectangle 152"/>
            <p:cNvSpPr>
              <a:spLocks noChangeArrowheads="1"/>
            </p:cNvSpPr>
            <p:nvPr/>
          </p:nvSpPr>
          <p:spPr bwMode="auto">
            <a:xfrm>
              <a:off x="2200" y="47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01" name="Rectangle 153"/>
            <p:cNvSpPr>
              <a:spLocks noChangeArrowheads="1"/>
            </p:cNvSpPr>
            <p:nvPr/>
          </p:nvSpPr>
          <p:spPr bwMode="auto">
            <a:xfrm>
              <a:off x="2410" y="392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02" name="Rectangle 154"/>
            <p:cNvSpPr>
              <a:spLocks noChangeArrowheads="1"/>
            </p:cNvSpPr>
            <p:nvPr/>
          </p:nvSpPr>
          <p:spPr bwMode="auto">
            <a:xfrm>
              <a:off x="2410" y="413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03" name="Rectangle 155"/>
            <p:cNvSpPr>
              <a:spLocks noChangeArrowheads="1"/>
            </p:cNvSpPr>
            <p:nvPr/>
          </p:nvSpPr>
          <p:spPr bwMode="auto">
            <a:xfrm>
              <a:off x="2410" y="434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04" name="Rectangle 156"/>
            <p:cNvSpPr>
              <a:spLocks noChangeArrowheads="1"/>
            </p:cNvSpPr>
            <p:nvPr/>
          </p:nvSpPr>
          <p:spPr bwMode="auto">
            <a:xfrm>
              <a:off x="2410" y="45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05" name="Rectangle 157"/>
            <p:cNvSpPr>
              <a:spLocks noChangeArrowheads="1"/>
            </p:cNvSpPr>
            <p:nvPr/>
          </p:nvSpPr>
          <p:spPr bwMode="auto">
            <a:xfrm>
              <a:off x="2410" y="47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159"/>
          <p:cNvGrpSpPr>
            <a:grpSpLocks/>
          </p:cNvGrpSpPr>
          <p:nvPr/>
        </p:nvGrpSpPr>
        <p:grpSpPr bwMode="auto">
          <a:xfrm>
            <a:off x="6651625" y="722313"/>
            <a:ext cx="1033463" cy="5373687"/>
            <a:chOff x="2200" y="2450"/>
            <a:chExt cx="420" cy="2520"/>
          </a:xfrm>
        </p:grpSpPr>
        <p:sp>
          <p:nvSpPr>
            <p:cNvPr id="2208" name="Rectangle 160"/>
            <p:cNvSpPr>
              <a:spLocks noChangeArrowheads="1"/>
            </p:cNvSpPr>
            <p:nvPr/>
          </p:nvSpPr>
          <p:spPr bwMode="auto">
            <a:xfrm>
              <a:off x="2200" y="24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09" name="Rectangle 161"/>
            <p:cNvSpPr>
              <a:spLocks noChangeArrowheads="1"/>
            </p:cNvSpPr>
            <p:nvPr/>
          </p:nvSpPr>
          <p:spPr bwMode="auto">
            <a:xfrm>
              <a:off x="2200" y="26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10" name="Rectangle 162"/>
            <p:cNvSpPr>
              <a:spLocks noChangeArrowheads="1"/>
            </p:cNvSpPr>
            <p:nvPr/>
          </p:nvSpPr>
          <p:spPr bwMode="auto">
            <a:xfrm>
              <a:off x="2200" y="287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11" name="Rectangle 163"/>
            <p:cNvSpPr>
              <a:spLocks noChangeArrowheads="1"/>
            </p:cNvSpPr>
            <p:nvPr/>
          </p:nvSpPr>
          <p:spPr bwMode="auto">
            <a:xfrm>
              <a:off x="2410" y="24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12" name="Rectangle 164"/>
            <p:cNvSpPr>
              <a:spLocks noChangeArrowheads="1"/>
            </p:cNvSpPr>
            <p:nvPr/>
          </p:nvSpPr>
          <p:spPr bwMode="auto">
            <a:xfrm>
              <a:off x="2410" y="26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13" name="Rectangle 165"/>
            <p:cNvSpPr>
              <a:spLocks noChangeArrowheads="1"/>
            </p:cNvSpPr>
            <p:nvPr/>
          </p:nvSpPr>
          <p:spPr bwMode="auto">
            <a:xfrm>
              <a:off x="2410" y="287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14" name="Rectangle 166"/>
            <p:cNvSpPr>
              <a:spLocks noChangeArrowheads="1"/>
            </p:cNvSpPr>
            <p:nvPr/>
          </p:nvSpPr>
          <p:spPr bwMode="auto">
            <a:xfrm>
              <a:off x="2200" y="308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15" name="Rectangle 167"/>
            <p:cNvSpPr>
              <a:spLocks noChangeArrowheads="1"/>
            </p:cNvSpPr>
            <p:nvPr/>
          </p:nvSpPr>
          <p:spPr bwMode="auto">
            <a:xfrm>
              <a:off x="2200" y="329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16" name="Rectangle 168"/>
            <p:cNvSpPr>
              <a:spLocks noChangeArrowheads="1"/>
            </p:cNvSpPr>
            <p:nvPr/>
          </p:nvSpPr>
          <p:spPr bwMode="auto">
            <a:xfrm>
              <a:off x="2200" y="350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17" name="Rectangle 169"/>
            <p:cNvSpPr>
              <a:spLocks noChangeArrowheads="1"/>
            </p:cNvSpPr>
            <p:nvPr/>
          </p:nvSpPr>
          <p:spPr bwMode="auto">
            <a:xfrm>
              <a:off x="2200" y="371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18" name="Rectangle 170"/>
            <p:cNvSpPr>
              <a:spLocks noChangeArrowheads="1"/>
            </p:cNvSpPr>
            <p:nvPr/>
          </p:nvSpPr>
          <p:spPr bwMode="auto">
            <a:xfrm>
              <a:off x="2410" y="308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19" name="Rectangle 171"/>
            <p:cNvSpPr>
              <a:spLocks noChangeArrowheads="1"/>
            </p:cNvSpPr>
            <p:nvPr/>
          </p:nvSpPr>
          <p:spPr bwMode="auto">
            <a:xfrm>
              <a:off x="2410" y="329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20" name="Rectangle 172"/>
            <p:cNvSpPr>
              <a:spLocks noChangeArrowheads="1"/>
            </p:cNvSpPr>
            <p:nvPr/>
          </p:nvSpPr>
          <p:spPr bwMode="auto">
            <a:xfrm>
              <a:off x="2410" y="350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21" name="Rectangle 173"/>
            <p:cNvSpPr>
              <a:spLocks noChangeArrowheads="1"/>
            </p:cNvSpPr>
            <p:nvPr/>
          </p:nvSpPr>
          <p:spPr bwMode="auto">
            <a:xfrm>
              <a:off x="2410" y="371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22" name="Rectangle 174"/>
            <p:cNvSpPr>
              <a:spLocks noChangeArrowheads="1"/>
            </p:cNvSpPr>
            <p:nvPr/>
          </p:nvSpPr>
          <p:spPr bwMode="auto">
            <a:xfrm>
              <a:off x="2200" y="392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23" name="Rectangle 175"/>
            <p:cNvSpPr>
              <a:spLocks noChangeArrowheads="1"/>
            </p:cNvSpPr>
            <p:nvPr/>
          </p:nvSpPr>
          <p:spPr bwMode="auto">
            <a:xfrm>
              <a:off x="2200" y="413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24" name="Rectangle 176"/>
            <p:cNvSpPr>
              <a:spLocks noChangeArrowheads="1"/>
            </p:cNvSpPr>
            <p:nvPr/>
          </p:nvSpPr>
          <p:spPr bwMode="auto">
            <a:xfrm>
              <a:off x="2200" y="434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25" name="Rectangle 177"/>
            <p:cNvSpPr>
              <a:spLocks noChangeArrowheads="1"/>
            </p:cNvSpPr>
            <p:nvPr/>
          </p:nvSpPr>
          <p:spPr bwMode="auto">
            <a:xfrm>
              <a:off x="2200" y="45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26" name="Rectangle 178"/>
            <p:cNvSpPr>
              <a:spLocks noChangeArrowheads="1"/>
            </p:cNvSpPr>
            <p:nvPr/>
          </p:nvSpPr>
          <p:spPr bwMode="auto">
            <a:xfrm>
              <a:off x="2200" y="47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27" name="Rectangle 179"/>
            <p:cNvSpPr>
              <a:spLocks noChangeArrowheads="1"/>
            </p:cNvSpPr>
            <p:nvPr/>
          </p:nvSpPr>
          <p:spPr bwMode="auto">
            <a:xfrm>
              <a:off x="2410" y="392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28" name="Rectangle 180"/>
            <p:cNvSpPr>
              <a:spLocks noChangeArrowheads="1"/>
            </p:cNvSpPr>
            <p:nvPr/>
          </p:nvSpPr>
          <p:spPr bwMode="auto">
            <a:xfrm>
              <a:off x="2410" y="413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29" name="Rectangle 181"/>
            <p:cNvSpPr>
              <a:spLocks noChangeArrowheads="1"/>
            </p:cNvSpPr>
            <p:nvPr/>
          </p:nvSpPr>
          <p:spPr bwMode="auto">
            <a:xfrm>
              <a:off x="2410" y="434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30" name="Rectangle 182"/>
            <p:cNvSpPr>
              <a:spLocks noChangeArrowheads="1"/>
            </p:cNvSpPr>
            <p:nvPr/>
          </p:nvSpPr>
          <p:spPr bwMode="auto">
            <a:xfrm>
              <a:off x="2410" y="45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31" name="Rectangle 183"/>
            <p:cNvSpPr>
              <a:spLocks noChangeArrowheads="1"/>
            </p:cNvSpPr>
            <p:nvPr/>
          </p:nvSpPr>
          <p:spPr bwMode="auto">
            <a:xfrm>
              <a:off x="2410" y="47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" name="Group 184"/>
          <p:cNvGrpSpPr>
            <a:grpSpLocks/>
          </p:cNvGrpSpPr>
          <p:nvPr/>
        </p:nvGrpSpPr>
        <p:grpSpPr bwMode="auto">
          <a:xfrm>
            <a:off x="7685088" y="722313"/>
            <a:ext cx="1031875" cy="5373687"/>
            <a:chOff x="2200" y="2450"/>
            <a:chExt cx="420" cy="2520"/>
          </a:xfrm>
        </p:grpSpPr>
        <p:sp>
          <p:nvSpPr>
            <p:cNvPr id="2233" name="Rectangle 185"/>
            <p:cNvSpPr>
              <a:spLocks noChangeArrowheads="1"/>
            </p:cNvSpPr>
            <p:nvPr/>
          </p:nvSpPr>
          <p:spPr bwMode="auto">
            <a:xfrm>
              <a:off x="2200" y="24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34" name="Rectangle 186"/>
            <p:cNvSpPr>
              <a:spLocks noChangeArrowheads="1"/>
            </p:cNvSpPr>
            <p:nvPr/>
          </p:nvSpPr>
          <p:spPr bwMode="auto">
            <a:xfrm>
              <a:off x="2200" y="26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35" name="Rectangle 187"/>
            <p:cNvSpPr>
              <a:spLocks noChangeArrowheads="1"/>
            </p:cNvSpPr>
            <p:nvPr/>
          </p:nvSpPr>
          <p:spPr bwMode="auto">
            <a:xfrm>
              <a:off x="2200" y="287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36" name="Rectangle 188"/>
            <p:cNvSpPr>
              <a:spLocks noChangeArrowheads="1"/>
            </p:cNvSpPr>
            <p:nvPr/>
          </p:nvSpPr>
          <p:spPr bwMode="auto">
            <a:xfrm>
              <a:off x="2410" y="24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37" name="Rectangle 189"/>
            <p:cNvSpPr>
              <a:spLocks noChangeArrowheads="1"/>
            </p:cNvSpPr>
            <p:nvPr/>
          </p:nvSpPr>
          <p:spPr bwMode="auto">
            <a:xfrm>
              <a:off x="2410" y="26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38" name="Rectangle 190"/>
            <p:cNvSpPr>
              <a:spLocks noChangeArrowheads="1"/>
            </p:cNvSpPr>
            <p:nvPr/>
          </p:nvSpPr>
          <p:spPr bwMode="auto">
            <a:xfrm>
              <a:off x="2410" y="287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39" name="Rectangle 191"/>
            <p:cNvSpPr>
              <a:spLocks noChangeArrowheads="1"/>
            </p:cNvSpPr>
            <p:nvPr/>
          </p:nvSpPr>
          <p:spPr bwMode="auto">
            <a:xfrm>
              <a:off x="2200" y="308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40" name="Rectangle 192"/>
            <p:cNvSpPr>
              <a:spLocks noChangeArrowheads="1"/>
            </p:cNvSpPr>
            <p:nvPr/>
          </p:nvSpPr>
          <p:spPr bwMode="auto">
            <a:xfrm>
              <a:off x="2200" y="329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41" name="Rectangle 193"/>
            <p:cNvSpPr>
              <a:spLocks noChangeArrowheads="1"/>
            </p:cNvSpPr>
            <p:nvPr/>
          </p:nvSpPr>
          <p:spPr bwMode="auto">
            <a:xfrm>
              <a:off x="2200" y="350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42" name="Rectangle 194"/>
            <p:cNvSpPr>
              <a:spLocks noChangeArrowheads="1"/>
            </p:cNvSpPr>
            <p:nvPr/>
          </p:nvSpPr>
          <p:spPr bwMode="auto">
            <a:xfrm>
              <a:off x="2200" y="371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43" name="Rectangle 195"/>
            <p:cNvSpPr>
              <a:spLocks noChangeArrowheads="1"/>
            </p:cNvSpPr>
            <p:nvPr/>
          </p:nvSpPr>
          <p:spPr bwMode="auto">
            <a:xfrm>
              <a:off x="2410" y="308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44" name="Rectangle 196"/>
            <p:cNvSpPr>
              <a:spLocks noChangeArrowheads="1"/>
            </p:cNvSpPr>
            <p:nvPr/>
          </p:nvSpPr>
          <p:spPr bwMode="auto">
            <a:xfrm>
              <a:off x="2410" y="329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45" name="Rectangle 197"/>
            <p:cNvSpPr>
              <a:spLocks noChangeArrowheads="1"/>
            </p:cNvSpPr>
            <p:nvPr/>
          </p:nvSpPr>
          <p:spPr bwMode="auto">
            <a:xfrm>
              <a:off x="2410" y="350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46" name="Rectangle 198"/>
            <p:cNvSpPr>
              <a:spLocks noChangeArrowheads="1"/>
            </p:cNvSpPr>
            <p:nvPr/>
          </p:nvSpPr>
          <p:spPr bwMode="auto">
            <a:xfrm>
              <a:off x="2410" y="371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47" name="Rectangle 199"/>
            <p:cNvSpPr>
              <a:spLocks noChangeArrowheads="1"/>
            </p:cNvSpPr>
            <p:nvPr/>
          </p:nvSpPr>
          <p:spPr bwMode="auto">
            <a:xfrm>
              <a:off x="2200" y="392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48" name="Rectangle 200"/>
            <p:cNvSpPr>
              <a:spLocks noChangeArrowheads="1"/>
            </p:cNvSpPr>
            <p:nvPr/>
          </p:nvSpPr>
          <p:spPr bwMode="auto">
            <a:xfrm>
              <a:off x="2200" y="413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49" name="Rectangle 201"/>
            <p:cNvSpPr>
              <a:spLocks noChangeArrowheads="1"/>
            </p:cNvSpPr>
            <p:nvPr/>
          </p:nvSpPr>
          <p:spPr bwMode="auto">
            <a:xfrm>
              <a:off x="2200" y="434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0" name="Rectangle 202"/>
            <p:cNvSpPr>
              <a:spLocks noChangeArrowheads="1"/>
            </p:cNvSpPr>
            <p:nvPr/>
          </p:nvSpPr>
          <p:spPr bwMode="auto">
            <a:xfrm>
              <a:off x="2200" y="45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1" name="Rectangle 203"/>
            <p:cNvSpPr>
              <a:spLocks noChangeArrowheads="1"/>
            </p:cNvSpPr>
            <p:nvPr/>
          </p:nvSpPr>
          <p:spPr bwMode="auto">
            <a:xfrm>
              <a:off x="2200" y="47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2" name="Rectangle 204"/>
            <p:cNvSpPr>
              <a:spLocks noChangeArrowheads="1"/>
            </p:cNvSpPr>
            <p:nvPr/>
          </p:nvSpPr>
          <p:spPr bwMode="auto">
            <a:xfrm>
              <a:off x="2410" y="392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3" name="Rectangle 205"/>
            <p:cNvSpPr>
              <a:spLocks noChangeArrowheads="1"/>
            </p:cNvSpPr>
            <p:nvPr/>
          </p:nvSpPr>
          <p:spPr bwMode="auto">
            <a:xfrm>
              <a:off x="2410" y="413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4" name="Rectangle 206"/>
            <p:cNvSpPr>
              <a:spLocks noChangeArrowheads="1"/>
            </p:cNvSpPr>
            <p:nvPr/>
          </p:nvSpPr>
          <p:spPr bwMode="auto">
            <a:xfrm>
              <a:off x="2410" y="434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" name="Rectangle 207"/>
            <p:cNvSpPr>
              <a:spLocks noChangeArrowheads="1"/>
            </p:cNvSpPr>
            <p:nvPr/>
          </p:nvSpPr>
          <p:spPr bwMode="auto">
            <a:xfrm>
              <a:off x="2410" y="455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6" name="Rectangle 208"/>
            <p:cNvSpPr>
              <a:spLocks noChangeArrowheads="1"/>
            </p:cNvSpPr>
            <p:nvPr/>
          </p:nvSpPr>
          <p:spPr bwMode="auto">
            <a:xfrm>
              <a:off x="2410" y="4760"/>
              <a:ext cx="210" cy="21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257" name="Line 209"/>
          <p:cNvSpPr>
            <a:spLocks noChangeShapeType="1"/>
          </p:cNvSpPr>
          <p:nvPr/>
        </p:nvSpPr>
        <p:spPr bwMode="auto">
          <a:xfrm flipH="1" flipV="1">
            <a:off x="3563888" y="692696"/>
            <a:ext cx="17512" cy="540330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sm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58" name="Text Box 210"/>
          <p:cNvSpPr txBox="1">
            <a:spLocks noChangeArrowheads="1"/>
          </p:cNvSpPr>
          <p:nvPr/>
        </p:nvSpPr>
        <p:spPr bwMode="auto">
          <a:xfrm>
            <a:off x="3552180" y="375452"/>
            <a:ext cx="559098" cy="58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3600" b="1" i="1" dirty="0" err="1"/>
              <a:t>y</a:t>
            </a:r>
            <a:endParaRPr lang="ru-RU" sz="3600" b="1" i="1" dirty="0"/>
          </a:p>
        </p:txBody>
      </p:sp>
      <p:sp>
        <p:nvSpPr>
          <p:cNvPr id="2259" name="Text Box 211"/>
          <p:cNvSpPr txBox="1">
            <a:spLocks noChangeArrowheads="1"/>
          </p:cNvSpPr>
          <p:nvPr/>
        </p:nvSpPr>
        <p:spPr bwMode="auto">
          <a:xfrm>
            <a:off x="8244408" y="4005064"/>
            <a:ext cx="478905" cy="746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3600" b="1" i="1" dirty="0" err="1"/>
              <a:t>x</a:t>
            </a:r>
            <a:endParaRPr lang="ru-RU" sz="3600" b="1" i="1" dirty="0"/>
          </a:p>
        </p:txBody>
      </p:sp>
      <p:sp>
        <p:nvSpPr>
          <p:cNvPr id="2264" name="Line 216"/>
          <p:cNvSpPr>
            <a:spLocks noChangeShapeType="1"/>
          </p:cNvSpPr>
          <p:nvPr/>
        </p:nvSpPr>
        <p:spPr bwMode="auto">
          <a:xfrm>
            <a:off x="3448050" y="3857625"/>
            <a:ext cx="247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66" name="Line 218"/>
          <p:cNvSpPr>
            <a:spLocks noChangeShapeType="1"/>
          </p:cNvSpPr>
          <p:nvPr/>
        </p:nvSpPr>
        <p:spPr bwMode="auto">
          <a:xfrm>
            <a:off x="3448050" y="5648325"/>
            <a:ext cx="247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67" name="Line 219"/>
          <p:cNvSpPr>
            <a:spLocks noChangeShapeType="1"/>
          </p:cNvSpPr>
          <p:nvPr/>
        </p:nvSpPr>
        <p:spPr bwMode="auto">
          <a:xfrm>
            <a:off x="3448050" y="2962275"/>
            <a:ext cx="247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68" name="Line 220"/>
          <p:cNvSpPr>
            <a:spLocks noChangeShapeType="1"/>
          </p:cNvSpPr>
          <p:nvPr/>
        </p:nvSpPr>
        <p:spPr bwMode="auto">
          <a:xfrm>
            <a:off x="3448050" y="2066925"/>
            <a:ext cx="247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69" name="Line 221"/>
          <p:cNvSpPr>
            <a:spLocks noChangeShapeType="1"/>
          </p:cNvSpPr>
          <p:nvPr/>
        </p:nvSpPr>
        <p:spPr bwMode="auto">
          <a:xfrm>
            <a:off x="3448050" y="1171575"/>
            <a:ext cx="247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72" name="Line 224"/>
          <p:cNvSpPr>
            <a:spLocks noChangeShapeType="1"/>
          </p:cNvSpPr>
          <p:nvPr/>
        </p:nvSpPr>
        <p:spPr bwMode="auto">
          <a:xfrm>
            <a:off x="2524125" y="462915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73" name="Line 225"/>
          <p:cNvSpPr>
            <a:spLocks noChangeShapeType="1"/>
          </p:cNvSpPr>
          <p:nvPr/>
        </p:nvSpPr>
        <p:spPr bwMode="auto">
          <a:xfrm>
            <a:off x="1495425" y="462915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74" name="Line 226"/>
          <p:cNvSpPr>
            <a:spLocks noChangeShapeType="1"/>
          </p:cNvSpPr>
          <p:nvPr/>
        </p:nvSpPr>
        <p:spPr bwMode="auto">
          <a:xfrm>
            <a:off x="4067944" y="4653136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75" name="Line 227"/>
          <p:cNvSpPr>
            <a:spLocks noChangeShapeType="1"/>
          </p:cNvSpPr>
          <p:nvPr/>
        </p:nvSpPr>
        <p:spPr bwMode="auto">
          <a:xfrm>
            <a:off x="5619750" y="462915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76" name="Line 228"/>
          <p:cNvSpPr>
            <a:spLocks noChangeShapeType="1"/>
          </p:cNvSpPr>
          <p:nvPr/>
        </p:nvSpPr>
        <p:spPr bwMode="auto">
          <a:xfrm>
            <a:off x="6648450" y="462915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80" name="Line 232"/>
          <p:cNvSpPr>
            <a:spLocks noChangeShapeType="1"/>
          </p:cNvSpPr>
          <p:nvPr/>
        </p:nvSpPr>
        <p:spPr bwMode="auto">
          <a:xfrm>
            <a:off x="7686675" y="462915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85" name="AutoShape 237"/>
          <p:cNvSpPr>
            <a:spLocks noChangeArrowheads="1"/>
          </p:cNvSpPr>
          <p:nvPr/>
        </p:nvSpPr>
        <p:spPr bwMode="auto">
          <a:xfrm>
            <a:off x="5537396" y="2453611"/>
            <a:ext cx="144016" cy="148187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86" name="Text Box 238"/>
          <p:cNvSpPr txBox="1">
            <a:spLocks noChangeArrowheads="1"/>
          </p:cNvSpPr>
          <p:nvPr/>
        </p:nvSpPr>
        <p:spPr bwMode="auto">
          <a:xfrm>
            <a:off x="2915816" y="2852936"/>
            <a:ext cx="533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smtClean="0">
                <a:latin typeface="Arial" charset="0"/>
              </a:rPr>
              <a:t>4</a:t>
            </a:r>
            <a:endParaRPr lang="ru-RU" b="1" dirty="0">
              <a:latin typeface="Arial" charset="0"/>
            </a:endParaRPr>
          </a:p>
        </p:txBody>
      </p:sp>
      <p:sp>
        <p:nvSpPr>
          <p:cNvPr id="2287" name="Text Box 239"/>
          <p:cNvSpPr txBox="1">
            <a:spLocks noChangeArrowheads="1"/>
          </p:cNvSpPr>
          <p:nvPr/>
        </p:nvSpPr>
        <p:spPr bwMode="auto">
          <a:xfrm>
            <a:off x="2915816" y="3717032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latin typeface="Arial" charset="0"/>
              </a:rPr>
              <a:t>2</a:t>
            </a:r>
            <a:endParaRPr lang="ru-RU" b="1" dirty="0">
              <a:latin typeface="Arial" charset="0"/>
            </a:endParaRPr>
          </a:p>
        </p:txBody>
      </p:sp>
      <p:sp>
        <p:nvSpPr>
          <p:cNvPr id="2288" name="Text Box 240"/>
          <p:cNvSpPr txBox="1">
            <a:spLocks noChangeArrowheads="1"/>
          </p:cNvSpPr>
          <p:nvPr/>
        </p:nvSpPr>
        <p:spPr bwMode="auto">
          <a:xfrm>
            <a:off x="2915816" y="4077072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latin typeface="Arial" charset="0"/>
              </a:rPr>
              <a:t>1</a:t>
            </a:r>
            <a:endParaRPr lang="ru-RU" b="1" dirty="0">
              <a:latin typeface="Arial" charset="0"/>
            </a:endParaRPr>
          </a:p>
        </p:txBody>
      </p:sp>
      <p:sp>
        <p:nvSpPr>
          <p:cNvPr id="2289" name="Text Box 241"/>
          <p:cNvSpPr txBox="1">
            <a:spLocks noChangeArrowheads="1"/>
          </p:cNvSpPr>
          <p:nvPr/>
        </p:nvSpPr>
        <p:spPr bwMode="auto">
          <a:xfrm>
            <a:off x="3473450" y="48006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latin typeface="Arial" charset="0"/>
              </a:rPr>
              <a:t>0</a:t>
            </a:r>
            <a:endParaRPr lang="ru-RU" b="1" dirty="0">
              <a:latin typeface="Arial" charset="0"/>
            </a:endParaRPr>
          </a:p>
        </p:txBody>
      </p:sp>
      <p:sp>
        <p:nvSpPr>
          <p:cNvPr id="2290" name="Text Box 242"/>
          <p:cNvSpPr txBox="1">
            <a:spLocks noChangeArrowheads="1"/>
          </p:cNvSpPr>
          <p:nvPr/>
        </p:nvSpPr>
        <p:spPr bwMode="auto">
          <a:xfrm>
            <a:off x="3779912" y="486916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latin typeface="Arial" charset="0"/>
              </a:rPr>
              <a:t>1</a:t>
            </a:r>
            <a:endParaRPr lang="ru-RU" b="1" dirty="0">
              <a:latin typeface="Arial" charset="0"/>
            </a:endParaRPr>
          </a:p>
        </p:txBody>
      </p:sp>
      <p:sp>
        <p:nvSpPr>
          <p:cNvPr id="2291" name="Text Box 243"/>
          <p:cNvSpPr txBox="1">
            <a:spLocks noChangeArrowheads="1"/>
          </p:cNvSpPr>
          <p:nvPr/>
        </p:nvSpPr>
        <p:spPr bwMode="auto">
          <a:xfrm>
            <a:off x="4355976" y="486916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latin typeface="Arial" charset="0"/>
              </a:rPr>
              <a:t>2</a:t>
            </a:r>
            <a:endParaRPr lang="ru-RU" b="1" dirty="0">
              <a:latin typeface="Arial" charset="0"/>
            </a:endParaRPr>
          </a:p>
        </p:txBody>
      </p:sp>
      <p:sp>
        <p:nvSpPr>
          <p:cNvPr id="2292" name="Text Box 244"/>
          <p:cNvSpPr txBox="1">
            <a:spLocks noChangeArrowheads="1"/>
          </p:cNvSpPr>
          <p:nvPr/>
        </p:nvSpPr>
        <p:spPr bwMode="auto">
          <a:xfrm>
            <a:off x="4860032" y="486916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latin typeface="Arial" charset="0"/>
              </a:rPr>
              <a:t>3</a:t>
            </a:r>
            <a:endParaRPr lang="ru-RU" b="1" dirty="0">
              <a:latin typeface="Arial" charset="0"/>
            </a:endParaRPr>
          </a:p>
        </p:txBody>
      </p:sp>
      <p:sp>
        <p:nvSpPr>
          <p:cNvPr id="2293" name="Text Box 245"/>
          <p:cNvSpPr txBox="1">
            <a:spLocks noChangeArrowheads="1"/>
          </p:cNvSpPr>
          <p:nvPr/>
        </p:nvSpPr>
        <p:spPr bwMode="auto">
          <a:xfrm>
            <a:off x="5364088" y="486916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latin typeface="Arial" charset="0"/>
              </a:rPr>
              <a:t>4</a:t>
            </a:r>
            <a:endParaRPr lang="ru-RU" b="1" dirty="0">
              <a:latin typeface="Arial" charset="0"/>
            </a:endParaRPr>
          </a:p>
        </p:txBody>
      </p:sp>
      <p:sp>
        <p:nvSpPr>
          <p:cNvPr id="2294" name="Text Box 246"/>
          <p:cNvSpPr txBox="1">
            <a:spLocks noChangeArrowheads="1"/>
          </p:cNvSpPr>
          <p:nvPr/>
        </p:nvSpPr>
        <p:spPr bwMode="auto">
          <a:xfrm>
            <a:off x="2699792" y="486916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latin typeface="Arial" charset="0"/>
              </a:rPr>
              <a:t>-1</a:t>
            </a:r>
            <a:endParaRPr lang="ru-RU" b="1" dirty="0">
              <a:latin typeface="Arial" charset="0"/>
            </a:endParaRPr>
          </a:p>
        </p:txBody>
      </p:sp>
      <p:sp>
        <p:nvSpPr>
          <p:cNvPr id="2295" name="Text Box 247"/>
          <p:cNvSpPr txBox="1">
            <a:spLocks noChangeArrowheads="1"/>
          </p:cNvSpPr>
          <p:nvPr/>
        </p:nvSpPr>
        <p:spPr bwMode="auto">
          <a:xfrm>
            <a:off x="2195736" y="486916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latin typeface="Arial" charset="0"/>
              </a:rPr>
              <a:t>-2</a:t>
            </a:r>
            <a:endParaRPr lang="ru-RU" b="1" dirty="0">
              <a:latin typeface="Arial" charset="0"/>
            </a:endParaRPr>
          </a:p>
        </p:txBody>
      </p:sp>
      <p:sp>
        <p:nvSpPr>
          <p:cNvPr id="2296" name="Text Box 248"/>
          <p:cNvSpPr txBox="1">
            <a:spLocks noChangeArrowheads="1"/>
          </p:cNvSpPr>
          <p:nvPr/>
        </p:nvSpPr>
        <p:spPr bwMode="auto">
          <a:xfrm>
            <a:off x="2987824" y="5157192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latin typeface="Arial" charset="0"/>
              </a:rPr>
              <a:t>-1</a:t>
            </a:r>
            <a:endParaRPr lang="ru-RU" b="1" dirty="0">
              <a:latin typeface="Arial" charset="0"/>
            </a:endParaRPr>
          </a:p>
        </p:txBody>
      </p:sp>
      <p:sp>
        <p:nvSpPr>
          <p:cNvPr id="2298" name="Text Box 250"/>
          <p:cNvSpPr txBox="1">
            <a:spLocks noChangeArrowheads="1"/>
          </p:cNvSpPr>
          <p:nvPr/>
        </p:nvSpPr>
        <p:spPr bwMode="auto">
          <a:xfrm>
            <a:off x="3563888" y="4221088"/>
            <a:ext cx="838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2311" name="Rectangle 263"/>
          <p:cNvSpPr>
            <a:spLocks noChangeArrowheads="1"/>
          </p:cNvSpPr>
          <p:nvPr/>
        </p:nvSpPr>
        <p:spPr bwMode="auto">
          <a:xfrm>
            <a:off x="0" y="57150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6" name="Line 226"/>
          <p:cNvSpPr>
            <a:spLocks noChangeShapeType="1"/>
          </p:cNvSpPr>
          <p:nvPr/>
        </p:nvSpPr>
        <p:spPr bwMode="auto">
          <a:xfrm>
            <a:off x="4572000" y="4653136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7" name="Line 226"/>
          <p:cNvSpPr>
            <a:spLocks noChangeShapeType="1"/>
          </p:cNvSpPr>
          <p:nvPr/>
        </p:nvSpPr>
        <p:spPr bwMode="auto">
          <a:xfrm>
            <a:off x="5112000" y="464400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8" name="Line 226"/>
          <p:cNvSpPr>
            <a:spLocks noChangeShapeType="1"/>
          </p:cNvSpPr>
          <p:nvPr/>
        </p:nvSpPr>
        <p:spPr bwMode="auto">
          <a:xfrm>
            <a:off x="3059832" y="4653136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9" name="Line 226"/>
          <p:cNvSpPr>
            <a:spLocks noChangeShapeType="1"/>
          </p:cNvSpPr>
          <p:nvPr/>
        </p:nvSpPr>
        <p:spPr bwMode="auto">
          <a:xfrm>
            <a:off x="2016000" y="4653136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0" name="Line 226"/>
          <p:cNvSpPr>
            <a:spLocks noChangeShapeType="1"/>
          </p:cNvSpPr>
          <p:nvPr/>
        </p:nvSpPr>
        <p:spPr bwMode="auto">
          <a:xfrm>
            <a:off x="6156176" y="4653136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1" name="Line 226"/>
          <p:cNvSpPr>
            <a:spLocks noChangeShapeType="1"/>
          </p:cNvSpPr>
          <p:nvPr/>
        </p:nvSpPr>
        <p:spPr bwMode="auto">
          <a:xfrm>
            <a:off x="971600" y="4653136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2" name="Line 226"/>
          <p:cNvSpPr>
            <a:spLocks noChangeShapeType="1"/>
          </p:cNvSpPr>
          <p:nvPr/>
        </p:nvSpPr>
        <p:spPr bwMode="auto">
          <a:xfrm>
            <a:off x="7164288" y="4653136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3" name="Line 216"/>
          <p:cNvSpPr>
            <a:spLocks noChangeShapeType="1"/>
          </p:cNvSpPr>
          <p:nvPr/>
        </p:nvSpPr>
        <p:spPr bwMode="auto">
          <a:xfrm>
            <a:off x="3419872" y="4293096"/>
            <a:ext cx="247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4" name="Line 216"/>
          <p:cNvSpPr>
            <a:spLocks noChangeShapeType="1"/>
          </p:cNvSpPr>
          <p:nvPr/>
        </p:nvSpPr>
        <p:spPr bwMode="auto">
          <a:xfrm>
            <a:off x="3419872" y="3429000"/>
            <a:ext cx="247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5" name="Line 216"/>
          <p:cNvSpPr>
            <a:spLocks noChangeShapeType="1"/>
          </p:cNvSpPr>
          <p:nvPr/>
        </p:nvSpPr>
        <p:spPr bwMode="auto">
          <a:xfrm>
            <a:off x="3419872" y="2520000"/>
            <a:ext cx="247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" name="Line 216"/>
          <p:cNvSpPr>
            <a:spLocks noChangeShapeType="1"/>
          </p:cNvSpPr>
          <p:nvPr/>
        </p:nvSpPr>
        <p:spPr bwMode="auto">
          <a:xfrm>
            <a:off x="3419872" y="1628800"/>
            <a:ext cx="247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7" name="Line 216"/>
          <p:cNvSpPr>
            <a:spLocks noChangeShapeType="1"/>
          </p:cNvSpPr>
          <p:nvPr/>
        </p:nvSpPr>
        <p:spPr bwMode="auto">
          <a:xfrm>
            <a:off x="3491880" y="5229200"/>
            <a:ext cx="247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8" name="Text Box 238"/>
          <p:cNvSpPr txBox="1">
            <a:spLocks noChangeArrowheads="1"/>
          </p:cNvSpPr>
          <p:nvPr/>
        </p:nvSpPr>
        <p:spPr bwMode="auto">
          <a:xfrm>
            <a:off x="2915816" y="3284984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latin typeface="Arial" charset="0"/>
              </a:rPr>
              <a:t>3</a:t>
            </a:r>
            <a:endParaRPr lang="ru-RU" b="1" dirty="0">
              <a:latin typeface="Arial" charset="0"/>
            </a:endParaRPr>
          </a:p>
        </p:txBody>
      </p:sp>
      <p:sp>
        <p:nvSpPr>
          <p:cNvPr id="259" name="Text Box 238"/>
          <p:cNvSpPr txBox="1">
            <a:spLocks noChangeArrowheads="1"/>
          </p:cNvSpPr>
          <p:nvPr/>
        </p:nvSpPr>
        <p:spPr bwMode="auto">
          <a:xfrm>
            <a:off x="2915816" y="2348880"/>
            <a:ext cx="533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smtClean="0">
                <a:latin typeface="Arial" charset="0"/>
              </a:rPr>
              <a:t>5</a:t>
            </a:r>
            <a:endParaRPr lang="ru-RU" b="1" dirty="0">
              <a:latin typeface="Arial" charset="0"/>
            </a:endParaRPr>
          </a:p>
        </p:txBody>
      </p:sp>
      <p:sp>
        <p:nvSpPr>
          <p:cNvPr id="260" name="Text Box 238"/>
          <p:cNvSpPr txBox="1">
            <a:spLocks noChangeArrowheads="1"/>
          </p:cNvSpPr>
          <p:nvPr/>
        </p:nvSpPr>
        <p:spPr bwMode="auto">
          <a:xfrm>
            <a:off x="2915816" y="1916832"/>
            <a:ext cx="533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smtClean="0">
                <a:latin typeface="Arial" charset="0"/>
              </a:rPr>
              <a:t>6</a:t>
            </a:r>
            <a:endParaRPr lang="ru-RU" b="1" dirty="0">
              <a:latin typeface="Arial" charset="0"/>
            </a:endParaRPr>
          </a:p>
        </p:txBody>
      </p:sp>
      <p:sp>
        <p:nvSpPr>
          <p:cNvPr id="269" name="AutoShape 251"/>
          <p:cNvSpPr>
            <a:spLocks noChangeArrowheads="1"/>
          </p:cNvSpPr>
          <p:nvPr/>
        </p:nvSpPr>
        <p:spPr bwMode="auto">
          <a:xfrm>
            <a:off x="0" y="1628800"/>
            <a:ext cx="487362" cy="4008715"/>
          </a:xfrm>
          <a:prstGeom prst="roundRect">
            <a:avLst>
              <a:gd name="adj" fmla="val 16667"/>
            </a:avLst>
          </a:prstGeom>
          <a:solidFill>
            <a:srgbClr val="FDE4CF"/>
          </a:solidFill>
          <a:ln w="9525">
            <a:noFill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solidFill>
                  <a:srgbClr val="FF0000"/>
                </a:solidFill>
              </a:rPr>
              <a:t>СИСТЕМА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70" name="AutoShape 252"/>
          <p:cNvSpPr>
            <a:spLocks noChangeArrowheads="1"/>
          </p:cNvSpPr>
          <p:nvPr/>
        </p:nvSpPr>
        <p:spPr bwMode="auto">
          <a:xfrm>
            <a:off x="8670925" y="1812924"/>
            <a:ext cx="487363" cy="4008715"/>
          </a:xfrm>
          <a:prstGeom prst="roundRect">
            <a:avLst>
              <a:gd name="adj" fmla="val 16667"/>
            </a:avLst>
          </a:prstGeom>
          <a:solidFill>
            <a:srgbClr val="FDE4CF"/>
          </a:solidFill>
          <a:ln w="9525">
            <a:noFill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rgbClr val="FF0000"/>
                </a:solidFill>
              </a:rPr>
              <a:t>КООРДИНА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Т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71" name="WordArt 256"/>
          <p:cNvSpPr>
            <a:spLocks noChangeArrowheads="1" noChangeShapeType="1" noTextEdit="1"/>
          </p:cNvSpPr>
          <p:nvPr/>
        </p:nvSpPr>
        <p:spPr bwMode="auto">
          <a:xfrm>
            <a:off x="446088" y="120650"/>
            <a:ext cx="82296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 dirty="0">
                <a:ln w="6350">
                  <a:noFill/>
                  <a:round/>
                  <a:headEnd/>
                  <a:tailEnd/>
                </a:ln>
                <a:solidFill>
                  <a:srgbClr val="0070C0"/>
                </a:solidFill>
                <a:latin typeface="Arial"/>
                <a:cs typeface="Arial"/>
              </a:rPr>
              <a:t>Координатная плоскость</a:t>
            </a:r>
          </a:p>
        </p:txBody>
      </p:sp>
      <p:sp>
        <p:nvSpPr>
          <p:cNvPr id="277" name="Oval 42"/>
          <p:cNvSpPr>
            <a:spLocks noChangeArrowheads="1"/>
          </p:cNvSpPr>
          <p:nvPr/>
        </p:nvSpPr>
        <p:spPr bwMode="auto">
          <a:xfrm>
            <a:off x="7524328" y="908720"/>
            <a:ext cx="569346" cy="1318532"/>
          </a:xfrm>
          <a:prstGeom prst="ellipse">
            <a:avLst/>
          </a:prstGeom>
          <a:noFill/>
          <a:ln w="9525" algn="ctr">
            <a:prstDash val="sysDot"/>
            <a:round/>
            <a:headEnd/>
            <a:tailEnd/>
          </a:ln>
          <a:effectLst/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9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</a:p>
        </p:txBody>
      </p:sp>
      <p:sp>
        <p:nvSpPr>
          <p:cNvPr id="278" name="Oval 43"/>
          <p:cNvSpPr>
            <a:spLocks noChangeArrowheads="1"/>
          </p:cNvSpPr>
          <p:nvPr/>
        </p:nvSpPr>
        <p:spPr bwMode="auto">
          <a:xfrm>
            <a:off x="1403648" y="1052736"/>
            <a:ext cx="739998" cy="1291803"/>
          </a:xfrm>
          <a:prstGeom prst="ellipse">
            <a:avLst/>
          </a:prstGeom>
          <a:noFill/>
          <a:ln w="9525" algn="ctr">
            <a:prstDash val="sysDot"/>
            <a:round/>
            <a:headEnd/>
            <a:tailEnd/>
          </a:ln>
          <a:effectLst/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9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</a:p>
        </p:txBody>
      </p:sp>
      <p:sp>
        <p:nvSpPr>
          <p:cNvPr id="279" name="Oval 44"/>
          <p:cNvSpPr>
            <a:spLocks noChangeArrowheads="1"/>
          </p:cNvSpPr>
          <p:nvPr/>
        </p:nvSpPr>
        <p:spPr bwMode="auto">
          <a:xfrm>
            <a:off x="1043608" y="5229200"/>
            <a:ext cx="780256" cy="1484784"/>
          </a:xfrm>
          <a:prstGeom prst="ellipse">
            <a:avLst/>
          </a:prstGeom>
          <a:noFill/>
          <a:ln w="9525" algn="ctr">
            <a:prstDash val="sysDot"/>
            <a:round/>
            <a:headEnd/>
            <a:tailEnd/>
          </a:ln>
          <a:effectLst/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9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</a:t>
            </a:r>
          </a:p>
        </p:txBody>
      </p:sp>
      <p:sp>
        <p:nvSpPr>
          <p:cNvPr id="280" name="Oval 45"/>
          <p:cNvSpPr>
            <a:spLocks noChangeArrowheads="1"/>
          </p:cNvSpPr>
          <p:nvPr/>
        </p:nvSpPr>
        <p:spPr bwMode="auto">
          <a:xfrm>
            <a:off x="7452320" y="5445224"/>
            <a:ext cx="501179" cy="1196752"/>
          </a:xfrm>
          <a:prstGeom prst="ellipse">
            <a:avLst/>
          </a:prstGeom>
          <a:noFill/>
          <a:ln w="9525" algn="ctr">
            <a:prstDash val="sysDot"/>
            <a:round/>
            <a:headEnd/>
            <a:tailEnd/>
          </a:ln>
          <a:effectLst/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9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IV</a:t>
            </a:r>
          </a:p>
        </p:txBody>
      </p:sp>
      <p:sp>
        <p:nvSpPr>
          <p:cNvPr id="282" name="Text Box 249"/>
          <p:cNvSpPr txBox="1">
            <a:spLocks noChangeArrowheads="1"/>
          </p:cNvSpPr>
          <p:nvPr/>
        </p:nvSpPr>
        <p:spPr bwMode="auto">
          <a:xfrm>
            <a:off x="5610628" y="1992965"/>
            <a:ext cx="4449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 smtClean="0"/>
              <a:t>A</a:t>
            </a:r>
            <a:endParaRPr lang="ru-RU" sz="3600" b="1" dirty="0"/>
          </a:p>
        </p:txBody>
      </p:sp>
      <p:sp>
        <p:nvSpPr>
          <p:cNvPr id="289" name="WordArt 259"/>
          <p:cNvSpPr>
            <a:spLocks noChangeArrowheads="1" noChangeShapeType="1" noTextEdit="1"/>
          </p:cNvSpPr>
          <p:nvPr/>
        </p:nvSpPr>
        <p:spPr bwMode="auto">
          <a:xfrm>
            <a:off x="4648200" y="1672397"/>
            <a:ext cx="1847850" cy="466725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7458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00FF">
                        <a:gamma/>
                        <a:shade val="46275"/>
                        <a:invGamma/>
                      </a:srgbClr>
                    </a:gs>
                    <a:gs pos="50000">
                      <a:srgbClr val="0000FF"/>
                    </a:gs>
                    <a:gs pos="100000">
                      <a:srgbClr val="0000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Абсцисса</a:t>
            </a:r>
          </a:p>
        </p:txBody>
      </p:sp>
      <p:sp>
        <p:nvSpPr>
          <p:cNvPr id="290" name="WordArt 260"/>
          <p:cNvSpPr>
            <a:spLocks noChangeArrowheads="1" noChangeShapeType="1" noTextEdit="1"/>
          </p:cNvSpPr>
          <p:nvPr/>
        </p:nvSpPr>
        <p:spPr bwMode="auto">
          <a:xfrm>
            <a:off x="6615193" y="1713717"/>
            <a:ext cx="1885950" cy="381000"/>
          </a:xfrm>
          <a:prstGeom prst="rect">
            <a:avLst/>
          </a:prstGeom>
          <a:noFill/>
        </p:spPr>
        <p:txBody>
          <a:bodyPr wrap="none" fromWordArt="1">
            <a:prstTxWarp prst="textDeflateBottom">
              <a:avLst>
                <a:gd name="adj" fmla="val 76472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707070"/>
                    </a:gs>
                    <a:gs pos="50000">
                      <a:srgbClr val="0000FF"/>
                    </a:gs>
                    <a:gs pos="100000">
                      <a:srgbClr val="707070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Ордината</a:t>
            </a:r>
          </a:p>
        </p:txBody>
      </p:sp>
      <p:sp>
        <p:nvSpPr>
          <p:cNvPr id="291" name="Text Box 255"/>
          <p:cNvSpPr txBox="1">
            <a:spLocks noChangeArrowheads="1"/>
          </p:cNvSpPr>
          <p:nvPr/>
        </p:nvSpPr>
        <p:spPr bwMode="auto">
          <a:xfrm>
            <a:off x="2977060" y="775857"/>
            <a:ext cx="503560" cy="5909310"/>
          </a:xfrm>
          <a:prstGeom prst="rect">
            <a:avLst/>
          </a:prstGeom>
          <a:solidFill>
            <a:srgbClr val="FEF1E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i="1" dirty="0">
                <a:solidFill>
                  <a:srgbClr val="0070C0"/>
                </a:solidFill>
              </a:rPr>
              <a:t>Ось</a:t>
            </a:r>
          </a:p>
          <a:p>
            <a:pPr algn="ctr">
              <a:spcBef>
                <a:spcPct val="50000"/>
              </a:spcBef>
            </a:pPr>
            <a:r>
              <a:rPr lang="ru-RU" sz="3600" b="1" i="1" dirty="0">
                <a:solidFill>
                  <a:srgbClr val="0070C0"/>
                </a:solidFill>
              </a:rPr>
              <a:t>ординат</a:t>
            </a:r>
          </a:p>
        </p:txBody>
      </p:sp>
      <p:sp>
        <p:nvSpPr>
          <p:cNvPr id="292" name="Text Box 254"/>
          <p:cNvSpPr txBox="1">
            <a:spLocks noChangeArrowheads="1"/>
          </p:cNvSpPr>
          <p:nvPr/>
        </p:nvSpPr>
        <p:spPr bwMode="auto">
          <a:xfrm>
            <a:off x="4170605" y="4136031"/>
            <a:ext cx="3930165" cy="584775"/>
          </a:xfrm>
          <a:prstGeom prst="rect">
            <a:avLst/>
          </a:prstGeom>
          <a:solidFill>
            <a:srgbClr val="FDE4CF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 dirty="0">
                <a:solidFill>
                  <a:srgbClr val="FF6600"/>
                </a:solidFill>
              </a:rPr>
              <a:t>О с </a:t>
            </a:r>
            <a:r>
              <a:rPr lang="ru-RU" sz="3200" b="1" i="1" dirty="0" err="1">
                <a:solidFill>
                  <a:srgbClr val="FF6600"/>
                </a:solidFill>
              </a:rPr>
              <a:t>ь</a:t>
            </a:r>
            <a:r>
              <a:rPr lang="ru-RU" sz="3200" b="1" i="1" dirty="0">
                <a:solidFill>
                  <a:srgbClr val="FF6600"/>
                </a:solidFill>
              </a:rPr>
              <a:t>   а </a:t>
            </a:r>
            <a:r>
              <a:rPr lang="ru-RU" sz="3200" b="1" i="1" dirty="0" smtClean="0">
                <a:solidFill>
                  <a:srgbClr val="FF6600"/>
                </a:solidFill>
              </a:rPr>
              <a:t>б </a:t>
            </a:r>
            <a:r>
              <a:rPr lang="en-US" sz="3200" b="1" i="1" dirty="0" smtClean="0">
                <a:solidFill>
                  <a:srgbClr val="FF6600"/>
                </a:solidFill>
              </a:rPr>
              <a:t>c</a:t>
            </a:r>
            <a:r>
              <a:rPr lang="ru-RU" sz="3200" b="1" i="1" dirty="0" smtClean="0">
                <a:solidFill>
                  <a:srgbClr val="FF6600"/>
                </a:solidFill>
              </a:rPr>
              <a:t> </a:t>
            </a:r>
            <a:r>
              <a:rPr lang="ru-RU" sz="3200" b="1" i="1" dirty="0" err="1">
                <a:solidFill>
                  <a:srgbClr val="FF6600"/>
                </a:solidFill>
              </a:rPr>
              <a:t>ц</a:t>
            </a:r>
            <a:r>
              <a:rPr lang="ru-RU" sz="3200" b="1" i="1" dirty="0">
                <a:solidFill>
                  <a:srgbClr val="FF6600"/>
                </a:solidFill>
              </a:rPr>
              <a:t> и с </a:t>
            </a:r>
            <a:r>
              <a:rPr lang="ru-RU" sz="3200" b="1" i="1" dirty="0" err="1">
                <a:solidFill>
                  <a:srgbClr val="FF6600"/>
                </a:solidFill>
              </a:rPr>
              <a:t>с</a:t>
            </a:r>
            <a:endParaRPr lang="ru-RU" sz="3200" b="1" i="1" dirty="0">
              <a:solidFill>
                <a:srgbClr val="FF6600"/>
              </a:solidFill>
            </a:endParaRPr>
          </a:p>
        </p:txBody>
      </p:sp>
      <p:cxnSp>
        <p:nvCxnSpPr>
          <p:cNvPr id="11" name="Прямая соединительная линия 10"/>
          <p:cNvCxnSpPr>
            <a:stCxn id="2285" idx="4"/>
          </p:cNvCxnSpPr>
          <p:nvPr/>
        </p:nvCxnSpPr>
        <p:spPr>
          <a:xfrm>
            <a:off x="5609404" y="2601798"/>
            <a:ext cx="9412" cy="2083973"/>
          </a:xfrm>
          <a:prstGeom prst="line">
            <a:avLst/>
          </a:prstGeom>
          <a:ln w="2222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Прямая соединительная линия 267"/>
          <p:cNvCxnSpPr/>
          <p:nvPr/>
        </p:nvCxnSpPr>
        <p:spPr>
          <a:xfrm flipH="1" flipV="1">
            <a:off x="3670854" y="2510230"/>
            <a:ext cx="1842965" cy="8252"/>
          </a:xfrm>
          <a:prstGeom prst="line">
            <a:avLst/>
          </a:prstGeom>
          <a:ln w="2222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5946467" y="1950550"/>
            <a:ext cx="11592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/>
              <a:t>(</a:t>
            </a:r>
            <a:r>
              <a:rPr lang="en-US" sz="3600" b="1" dirty="0" smtClean="0"/>
              <a:t>4;</a:t>
            </a:r>
            <a:r>
              <a:rPr lang="ru-RU" sz="3600" b="1" dirty="0" smtClean="0"/>
              <a:t>5</a:t>
            </a:r>
            <a:r>
              <a:rPr lang="en-US" sz="3600" b="1" dirty="0" smtClean="0"/>
              <a:t>)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7085837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25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1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5" grpId="0" animBg="1"/>
      <p:bldP spid="269" grpId="0" animBg="1" autoUpdateAnimBg="0"/>
      <p:bldP spid="269" grpId="1" animBg="1"/>
      <p:bldP spid="270" grpId="0" animBg="1" autoUpdateAnimBg="0"/>
      <p:bldP spid="270" grpId="1" animBg="1"/>
      <p:bldP spid="277" grpId="0" animBg="1"/>
      <p:bldP spid="277" grpId="1" animBg="1"/>
      <p:bldP spid="278" grpId="0" animBg="1"/>
      <p:bldP spid="278" grpId="1" animBg="1"/>
      <p:bldP spid="279" grpId="0" animBg="1"/>
      <p:bldP spid="279" grpId="1" animBg="1"/>
      <p:bldP spid="280" grpId="0" animBg="1"/>
      <p:bldP spid="280" grpId="1" animBg="1"/>
      <p:bldP spid="282" grpId="0"/>
      <p:bldP spid="289" grpId="0"/>
      <p:bldP spid="290" grpId="0"/>
      <p:bldP spid="291" grpId="0" animBg="1" autoUpdateAnimBg="0"/>
      <p:bldP spid="292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C:\Users\ученик\AppData\Local\Temp\geogebra.png"/>
          <p:cNvPicPr>
            <a:picLocks noChangeAspect="1" noChangeArrowheads="1"/>
          </p:cNvPicPr>
          <p:nvPr/>
        </p:nvPicPr>
        <p:blipFill>
          <a:blip r:embed="rId2" cstate="print"/>
          <a:srcRect l="46063"/>
          <a:stretch>
            <a:fillRect/>
          </a:stretch>
        </p:blipFill>
        <p:spPr bwMode="auto">
          <a:xfrm>
            <a:off x="243608" y="1143000"/>
            <a:ext cx="8533456" cy="6992952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sz="3200" dirty="0" smtClean="0"/>
              <a:t>Построить точки по координатам</a:t>
            </a:r>
            <a:br>
              <a:rPr lang="ru-RU" sz="3200" dirty="0" smtClean="0"/>
            </a:br>
            <a:r>
              <a:rPr lang="en-US" sz="3200" dirty="0" smtClean="0"/>
              <a:t>A(5</a:t>
            </a:r>
            <a:r>
              <a:rPr lang="ru-RU" sz="3200" dirty="0" smtClean="0"/>
              <a:t>; 4</a:t>
            </a:r>
            <a:r>
              <a:rPr lang="en-US" sz="3200" dirty="0" smtClean="0"/>
              <a:t>) </a:t>
            </a:r>
            <a:r>
              <a:rPr lang="ru-RU" sz="3200" dirty="0" smtClean="0"/>
              <a:t>и </a:t>
            </a:r>
            <a:r>
              <a:rPr lang="en-US" sz="3200" dirty="0" smtClean="0"/>
              <a:t>B(</a:t>
            </a:r>
            <a:r>
              <a:rPr lang="ru-RU" sz="3200" dirty="0" smtClean="0"/>
              <a:t>-4; -2</a:t>
            </a:r>
            <a:r>
              <a:rPr lang="en-US" sz="3200" dirty="0" smtClean="0"/>
              <a:t>)</a:t>
            </a:r>
            <a:endParaRPr lang="ru-RU" sz="3200" dirty="0"/>
          </a:p>
        </p:txBody>
      </p:sp>
      <p:sp>
        <p:nvSpPr>
          <p:cNvPr id="15" name="Блок-схема: узел 14"/>
          <p:cNvSpPr/>
          <p:nvPr/>
        </p:nvSpPr>
        <p:spPr>
          <a:xfrm>
            <a:off x="2849271" y="5301208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Блок-схема: узел 18"/>
          <p:cNvSpPr/>
          <p:nvPr/>
        </p:nvSpPr>
        <p:spPr>
          <a:xfrm>
            <a:off x="7357328" y="2254553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7466012" y="1950601"/>
            <a:ext cx="444352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2477153" y="518361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</a:t>
            </a:r>
            <a:endParaRPr lang="ru-RU" sz="2800" b="1" dirty="0"/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4932040" y="4365104"/>
            <a:ext cx="2533972" cy="0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2916153" y="4365104"/>
            <a:ext cx="2058726" cy="1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2916080" y="4327862"/>
            <a:ext cx="73" cy="1045354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V="1">
            <a:off x="7416000" y="2376000"/>
            <a:ext cx="26672" cy="1987366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932040" y="1041742"/>
            <a:ext cx="2160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y</a:t>
            </a:r>
            <a:endParaRPr lang="ru-RU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5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C:\Users\ученик\AppData\Local\Temp\geogebra.png"/>
          <p:cNvPicPr>
            <a:picLocks noChangeAspect="1" noChangeArrowheads="1"/>
          </p:cNvPicPr>
          <p:nvPr/>
        </p:nvPicPr>
        <p:blipFill>
          <a:blip r:embed="rId2" cstate="print"/>
          <a:srcRect l="46063"/>
          <a:stretch>
            <a:fillRect/>
          </a:stretch>
        </p:blipFill>
        <p:spPr bwMode="auto">
          <a:xfrm>
            <a:off x="0" y="836712"/>
            <a:ext cx="9145016" cy="749411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sz="3200" dirty="0" smtClean="0"/>
              <a:t>Определить координаты точек</a:t>
            </a:r>
            <a:endParaRPr lang="ru-RU" sz="3200" dirty="0"/>
          </a:p>
        </p:txBody>
      </p:sp>
      <p:sp>
        <p:nvSpPr>
          <p:cNvPr id="14" name="Блок-схема: узел 13"/>
          <p:cNvSpPr/>
          <p:nvPr/>
        </p:nvSpPr>
        <p:spPr>
          <a:xfrm>
            <a:off x="2267744" y="3140968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1187624" y="2060848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Блок-схема: узел 15"/>
          <p:cNvSpPr/>
          <p:nvPr/>
        </p:nvSpPr>
        <p:spPr>
          <a:xfrm>
            <a:off x="4427984" y="3645024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2267744" y="5805264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узел 17"/>
          <p:cNvSpPr/>
          <p:nvPr/>
        </p:nvSpPr>
        <p:spPr>
          <a:xfrm>
            <a:off x="4932040" y="1529916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Блок-схема: узел 18"/>
          <p:cNvSpPr/>
          <p:nvPr/>
        </p:nvSpPr>
        <p:spPr>
          <a:xfrm>
            <a:off x="3347864" y="1484784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6012160" y="5805264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узел 20"/>
          <p:cNvSpPr/>
          <p:nvPr/>
        </p:nvSpPr>
        <p:spPr>
          <a:xfrm>
            <a:off x="3334544" y="4207768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лок-схема: узел 21"/>
          <p:cNvSpPr/>
          <p:nvPr/>
        </p:nvSpPr>
        <p:spPr>
          <a:xfrm>
            <a:off x="6588224" y="4221088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лок-схема: узел 22"/>
          <p:cNvSpPr/>
          <p:nvPr/>
        </p:nvSpPr>
        <p:spPr>
          <a:xfrm>
            <a:off x="5508104" y="2060848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3485559" y="1078704"/>
            <a:ext cx="444352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318779" y="1693378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2365017" y="276176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K</a:t>
            </a:r>
            <a:endParaRPr lang="ru-RU" sz="28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3419872" y="3861048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G</a:t>
            </a:r>
            <a:endParaRPr lang="ru-RU" sz="28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5658564" y="17992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D</a:t>
            </a:r>
            <a:endParaRPr lang="ru-RU" sz="28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004048" y="1064771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/>
              <a:t>С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483768" y="5589240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F</a:t>
            </a:r>
            <a:endParaRPr lang="ru-RU" sz="28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4559468" y="3344359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H</a:t>
            </a:r>
            <a:endParaRPr lang="ru-RU" sz="28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6530101" y="3717032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M</a:t>
            </a:r>
            <a:endParaRPr lang="ru-RU" sz="28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5868144" y="5301208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E</a:t>
            </a:r>
            <a:endParaRPr lang="ru-RU" sz="2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5010200" y="787772"/>
            <a:ext cx="2160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y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3489077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-6357"/>
            <a:ext cx="8229600" cy="1143000"/>
          </a:xfrm>
        </p:spPr>
        <p:txBody>
          <a:bodyPr/>
          <a:lstStyle/>
          <a:p>
            <a:r>
              <a:rPr lang="ru-RU" sz="3600" dirty="0" smtClean="0"/>
              <a:t>Определить расположение точек на координатной плоскости</a:t>
            </a:r>
            <a:endParaRPr lang="ru-RU" sz="36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800" dirty="0" smtClean="0"/>
              <a:t>К (5;2)</a:t>
            </a:r>
          </a:p>
          <a:p>
            <a:r>
              <a:rPr lang="ru-RU" sz="2800" dirty="0" smtClean="0"/>
              <a:t>М (-3;5)</a:t>
            </a:r>
          </a:p>
          <a:p>
            <a:r>
              <a:rPr lang="ru-RU" sz="2800" dirty="0" smtClean="0"/>
              <a:t>А (6;-3)</a:t>
            </a:r>
          </a:p>
          <a:p>
            <a:r>
              <a:rPr lang="ru-RU" sz="2800" dirty="0" smtClean="0"/>
              <a:t>Р (-4;-1)</a:t>
            </a:r>
          </a:p>
          <a:p>
            <a:r>
              <a:rPr lang="ru-RU" sz="2800" dirty="0" smtClean="0"/>
              <a:t>Т (6;0)</a:t>
            </a:r>
          </a:p>
          <a:p>
            <a:r>
              <a:rPr lang="ru-RU" sz="2800" dirty="0" smtClean="0"/>
              <a:t>Е (0;-4)</a:t>
            </a:r>
          </a:p>
          <a:p>
            <a:r>
              <a:rPr lang="ru-RU" sz="2800" dirty="0" smtClean="0"/>
              <a:t>В (-2;0)</a:t>
            </a:r>
          </a:p>
          <a:p>
            <a:r>
              <a:rPr lang="ru-RU" sz="2800" dirty="0" smtClean="0"/>
              <a:t>Н (0;3)</a:t>
            </a:r>
          </a:p>
          <a:p>
            <a:endParaRPr lang="ru-RU" dirty="0"/>
          </a:p>
        </p:txBody>
      </p:sp>
      <p:pic>
        <p:nvPicPr>
          <p:cNvPr id="3074" name="Picture 2" descr="C:\Users\ученик\AppData\Local\Temp\geogebra.png"/>
          <p:cNvPicPr>
            <a:picLocks noChangeAspect="1" noChangeArrowheads="1"/>
          </p:cNvPicPr>
          <p:nvPr/>
        </p:nvPicPr>
        <p:blipFill>
          <a:blip r:embed="rId3" cstate="print"/>
          <a:srcRect l="53937"/>
          <a:stretch>
            <a:fillRect/>
          </a:stretch>
        </p:blipFill>
        <p:spPr bwMode="auto">
          <a:xfrm>
            <a:off x="2555776" y="713074"/>
            <a:ext cx="6103648" cy="5856894"/>
          </a:xfrm>
          <a:prstGeom prst="rect">
            <a:avLst/>
          </a:prstGeom>
          <a:noFill/>
        </p:spPr>
      </p:pic>
      <p:sp>
        <p:nvSpPr>
          <p:cNvPr id="7" name="Блок-схема: узел 6"/>
          <p:cNvSpPr/>
          <p:nvPr/>
        </p:nvSpPr>
        <p:spPr>
          <a:xfrm>
            <a:off x="7432364" y="2750840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4067944" y="1484784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7848000" y="4860000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dirty="0"/>
          </a:p>
        </p:txBody>
      </p:sp>
      <p:sp>
        <p:nvSpPr>
          <p:cNvPr id="10" name="Блок-схема: узел 9"/>
          <p:cNvSpPr/>
          <p:nvPr/>
        </p:nvSpPr>
        <p:spPr>
          <a:xfrm>
            <a:off x="3635896" y="4005064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7848000" y="3593837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5328000" y="5256000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4510336" y="3589449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5328000" y="2340000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7504372" y="2412008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K</a:t>
            </a:r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3310144" y="3846239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P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3707904" y="1154804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</a:t>
            </a:r>
            <a:endParaRPr lang="ru-RU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7549624" y="4495366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</a:t>
            </a:r>
            <a:endParaRPr lang="ru-RU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5418868" y="2029775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H</a:t>
            </a:r>
            <a:endParaRPr lang="ru-RU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7893999" y="3276188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</a:t>
            </a:r>
            <a:endParaRPr lang="ru-RU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5388532" y="4957916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E</a:t>
            </a:r>
            <a:endParaRPr lang="ru-RU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4572000" y="3263709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 bwMode="auto">
          <a:xfrm>
            <a:off x="611560" y="-6357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3600" dirty="0" smtClean="0"/>
              <a:t>Найти координаты точки пересечения отрезков </a:t>
            </a:r>
            <a:r>
              <a:rPr lang="en-US" sz="3600" dirty="0" smtClean="0"/>
              <a:t>AB</a:t>
            </a:r>
            <a:r>
              <a:rPr lang="ru-RU" sz="3600" dirty="0" smtClean="0"/>
              <a:t> и</a:t>
            </a:r>
            <a:r>
              <a:rPr lang="en-US" sz="3600" dirty="0" smtClean="0"/>
              <a:t> CD</a:t>
            </a:r>
            <a:endParaRPr lang="ru-RU" sz="3600" dirty="0"/>
          </a:p>
        </p:txBody>
      </p:sp>
      <p:pic>
        <p:nvPicPr>
          <p:cNvPr id="3" name="Picture 2" descr="C:\Users\ученик\AppData\Local\Temp\geogebra.png"/>
          <p:cNvPicPr>
            <a:picLocks noChangeAspect="1" noChangeArrowheads="1"/>
          </p:cNvPicPr>
          <p:nvPr/>
        </p:nvPicPr>
        <p:blipFill>
          <a:blip r:embed="rId3" cstate="print"/>
          <a:srcRect l="53937"/>
          <a:stretch>
            <a:fillRect/>
          </a:stretch>
        </p:blipFill>
        <p:spPr bwMode="auto">
          <a:xfrm>
            <a:off x="2051720" y="1136643"/>
            <a:ext cx="5472608" cy="525136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572000" y="1115046"/>
            <a:ext cx="2160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y</a:t>
            </a:r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1387865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A(0</a:t>
            </a:r>
            <a:r>
              <a:rPr lang="ru-RU" sz="2800" dirty="0" smtClean="0"/>
              <a:t>; 5</a:t>
            </a:r>
            <a:r>
              <a:rPr lang="en-US" sz="2800" dirty="0" smtClean="0"/>
              <a:t>)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75636" y="1911085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B(5</a:t>
            </a:r>
            <a:r>
              <a:rPr lang="ru-RU" sz="2800" dirty="0" smtClean="0"/>
              <a:t>; </a:t>
            </a:r>
            <a:r>
              <a:rPr lang="en-US" sz="2800" dirty="0"/>
              <a:t>0</a:t>
            </a:r>
            <a:r>
              <a:rPr lang="en-US" sz="2800" dirty="0" smtClean="0"/>
              <a:t>)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77204" y="2434305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C(3</a:t>
            </a:r>
            <a:r>
              <a:rPr lang="ru-RU" sz="2800" dirty="0" smtClean="0"/>
              <a:t>; 5</a:t>
            </a:r>
            <a:r>
              <a:rPr lang="en-US" sz="2800" dirty="0" smtClean="0"/>
              <a:t>)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75636" y="2962223"/>
            <a:ext cx="1432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</a:t>
            </a:r>
            <a:r>
              <a:rPr lang="en-US" sz="2800" dirty="0" smtClean="0"/>
              <a:t>(-3</a:t>
            </a:r>
            <a:r>
              <a:rPr lang="ru-RU" sz="2800" dirty="0" smtClean="0"/>
              <a:t>; </a:t>
            </a:r>
            <a:r>
              <a:rPr lang="en-US" sz="2800" dirty="0" smtClean="0"/>
              <a:t>2)</a:t>
            </a:r>
            <a:endParaRPr lang="ru-RU" sz="2800" dirty="0"/>
          </a:p>
        </p:txBody>
      </p:sp>
      <p:sp>
        <p:nvSpPr>
          <p:cNvPr id="10" name="Блок-схема: узел 9"/>
          <p:cNvSpPr/>
          <p:nvPr/>
        </p:nvSpPr>
        <p:spPr>
          <a:xfrm>
            <a:off x="5658422" y="1800118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3419872" y="2957525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6408000" y="3690317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4535996" y="1800118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608004" y="1434585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3069492" y="2578321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5706126" y="1434585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</a:t>
            </a:r>
            <a:endParaRPr lang="ru-RU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6487208" y="3302188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</a:t>
            </a:r>
            <a:endParaRPr lang="ru-RU" sz="2800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3501540" y="1872126"/>
            <a:ext cx="2239971" cy="1183211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 flipV="1">
            <a:off x="4625632" y="1909508"/>
            <a:ext cx="1878352" cy="1874776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Блок-схема: узел 23"/>
          <p:cNvSpPr/>
          <p:nvPr/>
        </p:nvSpPr>
        <p:spPr>
          <a:xfrm>
            <a:off x="4932040" y="2206650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5093684" y="2098060"/>
            <a:ext cx="1322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T(1</a:t>
            </a:r>
            <a:r>
              <a:rPr lang="ru-RU" sz="2800" dirty="0" smtClean="0"/>
              <a:t>; 4</a:t>
            </a:r>
            <a:r>
              <a:rPr lang="en-US" sz="2800" dirty="0" smtClean="0"/>
              <a:t>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088209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24" grpId="0" animBg="1"/>
      <p:bldP spid="25" grpId="0"/>
    </p:bldLst>
  </p:timing>
</p:sld>
</file>

<file path=ppt/theme/theme1.xml><?xml version="1.0" encoding="utf-8"?>
<a:theme xmlns:a="http://schemas.openxmlformats.org/drawingml/2006/main" name="математика - 14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 - 14!</Template>
  <TotalTime>705</TotalTime>
  <Words>544</Words>
  <Application>Microsoft Office PowerPoint</Application>
  <PresentationFormat>Экран (4:3)</PresentationFormat>
  <Paragraphs>210</Paragraphs>
  <Slides>18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 Unicode MS</vt:lpstr>
      <vt:lpstr>Arial</vt:lpstr>
      <vt:lpstr>Calibri</vt:lpstr>
      <vt:lpstr>Impact</vt:lpstr>
      <vt:lpstr>Times New Roman</vt:lpstr>
      <vt:lpstr>математика - 14!</vt:lpstr>
      <vt:lpstr>Презентация PowerPoint</vt:lpstr>
      <vt:lpstr>Презентация PowerPoint</vt:lpstr>
      <vt:lpstr>Презентация PowerPoint</vt:lpstr>
      <vt:lpstr>Координатная плоскость</vt:lpstr>
      <vt:lpstr>Презентация PowerPoint</vt:lpstr>
      <vt:lpstr>Построить точки по координатам A(5; 4) и B(-4; -2)</vt:lpstr>
      <vt:lpstr>Определить координаты точек</vt:lpstr>
      <vt:lpstr>Определить расположение точек на координатной плоскости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Координатная плоскость</dc:title>
  <dc:creator>User</dc:creator>
  <dc:description>http://aida.ucoz.ru</dc:description>
  <cp:lastModifiedBy>Gonny</cp:lastModifiedBy>
  <cp:revision>76</cp:revision>
  <dcterms:created xsi:type="dcterms:W3CDTF">2012-03-06T12:38:06Z</dcterms:created>
  <dcterms:modified xsi:type="dcterms:W3CDTF">2024-04-17T00:08:47Z</dcterms:modified>
</cp:coreProperties>
</file>