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5F597A-EE47-41FC-A193-9F3507635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0D5AE1-D51B-4E68-B2BA-D923CE260B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944942-401E-4A23-93FC-9F5811206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BFF89B-7642-4A5D-BE2F-FD140D2B5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A0AE84-B74D-40F9-B59F-BAD66DEE8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143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029196-0628-4625-B5CE-8B26319DF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4225C2-F9F7-413E-8748-06B5221EF4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6ACEFA-3F67-4073-8926-88DBE622C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AFEADD-6B6E-4F20-B727-BE81F815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008337-A1E0-43CB-AA87-25951E94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783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B8B1C80-976B-4A17-8D28-60128E9BB2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E3B6B2F-2495-48D6-A3B0-63EA9568E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E6F50A-5FA4-47AA-BD03-1591D71AF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A51793-F759-4AC1-A666-2F5D43A3D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9EDC3F-9445-45C7-B47D-63020EB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914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6782AE-580D-4ED3-86DC-6DFACF57E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26A4CA-97BD-4D3E-AC61-286D50C27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0822B5-DF0D-4567-A04A-9A981FFC1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5F3AD6-BFFC-4604-9234-AEEA94829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94ABEA-3707-411D-B072-694D3E3E7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333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8D1BB4-FA03-4932-B2AF-A9486CB6A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57BAF6-D77E-4388-81F3-89928BDE4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AFA827-3302-4DAA-BC40-A4486CB79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5F8BDC-D5C7-4C37-B5BB-BB1CB269E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12E5FF-DFA5-43CD-ADD6-57D6F8968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850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789F77-1D8F-42BD-A4D0-892191B77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318F5C-05E1-4897-A6DC-D0F084213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85084F-34D3-418D-A957-5C12E84AE7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0689FC-41CC-4E1C-99CA-7A93E574C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9778B2-68A7-4059-92FF-FAEC1A81E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C440A5-5AE6-4131-B3CE-3DF2D587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521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DD8ED-F5EE-41E6-B50C-C42A0E916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B029A7-9F34-40F0-A06D-93BE13811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69BADC-A00E-4133-83C9-88398B8B5A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E9F22B6-AC83-4FAE-BB2F-ABF892E87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CDD5724-2FD9-473B-AE3C-43ACAB8AC6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80042-0BF1-4749-9DC0-FFCB5C876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DFBCAB2-B24E-4A54-ABEB-3E66EA398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0213EA9-4F03-4755-AE03-7E3B609FD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966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68B99-B0C6-49D5-887C-134ADCA17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6F77BD0-0092-409F-A898-12602E4C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42D3E7-DD02-4158-9993-7E6E9E588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D39BEA-410A-4F7C-97D6-204ADCB7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612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CDBDCC2-53D4-44B7-A6A0-DFC3ED4FC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4F9F715-3C00-462B-B803-C4D70D93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0F4C1A-AEBF-4656-AFBE-9E4C6546D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178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A1E8D-5AD4-47CE-812C-8E7547582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D538AE-6F67-4604-8D72-AE325A75A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9F8F49-11D0-47C2-9701-16EAE5C86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B09202-CA61-4091-8DFE-DDC553082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014384-DF98-49C4-9CA0-98B7AFA28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537FCD-635B-4217-91BF-F11163CD5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93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47633-4931-4E6F-8057-BAC598119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03BDB87-D7E7-411C-9E96-8DABA9F8F0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AAC12DA-8798-4AF3-8E8B-2EDAF7446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8CB930-B258-4054-8DB3-D98FD3522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7B5F1CB-EAB5-4BF8-84C0-5E9F858CC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BB1718C-9167-46DF-B90C-759F882C3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66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3C878B-B9A3-4F33-8478-2268C3C51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663D64-E2DD-4210-9333-E03EBF976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9AA1B8-7792-4D76-AED8-B62824CE60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E41AD-75EA-43F5-B7FA-8A8FDD452FE4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40289B-5B4D-4656-849A-BCD2338B5A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078AA3-9169-42F2-8E4E-3576BDC388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0C9A9-F83C-440D-9BDA-EE2B051478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264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50D71B-32E5-46FE-9D42-964D804FE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316" y="668045"/>
            <a:ext cx="6767744" cy="507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801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Преподаватель</dc:creator>
  <cp:lastModifiedBy>Преподаватель</cp:lastModifiedBy>
  <cp:revision>1</cp:revision>
  <dcterms:created xsi:type="dcterms:W3CDTF">2021-03-03T06:30:11Z</dcterms:created>
  <dcterms:modified xsi:type="dcterms:W3CDTF">2021-03-03T06:30:43Z</dcterms:modified>
</cp:coreProperties>
</file>