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70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24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9451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738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63666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129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083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825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65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504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88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749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612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624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015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664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76848-C31F-473B-9A2B-0A51F2FCB77A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C1B11AC-09AF-42CD-9D0A-881485992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02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945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699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583554"/>
              </p:ext>
            </p:extLst>
          </p:nvPr>
        </p:nvGraphicFramePr>
        <p:xfrm>
          <a:off x="434719" y="528795"/>
          <a:ext cx="6303703" cy="1693900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900529"/>
                <a:gridCol w="900529"/>
                <a:gridCol w="900529"/>
                <a:gridCol w="900529"/>
                <a:gridCol w="900529"/>
                <a:gridCol w="900529"/>
                <a:gridCol w="900529"/>
              </a:tblGrid>
              <a:tr h="8713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</a:rPr>
                        <a:t>5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</a:rPr>
                        <a:t>3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</a:rPr>
                        <a:t>15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</a:rPr>
                        <a:t>12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</a:rPr>
                        <a:t>15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</a:rPr>
                        <a:t>7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</a:rPr>
                        <a:t>25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225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 </a:t>
                      </a:r>
                      <a:r>
                        <a:rPr lang="en-US" sz="4000" dirty="0" smtClean="0">
                          <a:effectLst/>
                        </a:rPr>
                        <a:t>E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 smtClean="0">
                          <a:effectLst/>
                        </a:rPr>
                        <a:t>c</a:t>
                      </a:r>
                      <a:r>
                        <a:rPr lang="en-US" sz="4000" dirty="0">
                          <a:effectLst/>
                        </a:rPr>
                        <a:t> 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 </a:t>
                      </a:r>
                      <a:r>
                        <a:rPr lang="en-US" sz="4000" dirty="0" smtClean="0">
                          <a:effectLst/>
                        </a:rPr>
                        <a:t>o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 </a:t>
                      </a:r>
                      <a:r>
                        <a:rPr lang="en-US" sz="4000" dirty="0" smtClean="0">
                          <a:effectLst/>
                        </a:rPr>
                        <a:t>l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 </a:t>
                      </a:r>
                      <a:r>
                        <a:rPr lang="en-US" sz="4000" dirty="0" smtClean="0">
                          <a:effectLst/>
                        </a:rPr>
                        <a:t>o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 </a:t>
                      </a:r>
                      <a:r>
                        <a:rPr lang="en-US" sz="4000" dirty="0" smtClean="0">
                          <a:effectLst/>
                        </a:rPr>
                        <a:t>g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 </a:t>
                      </a:r>
                      <a:r>
                        <a:rPr lang="en-US" sz="4000" dirty="0" smtClean="0">
                          <a:effectLst/>
                        </a:rPr>
                        <a:t>y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512623"/>
              </p:ext>
            </p:extLst>
          </p:nvPr>
        </p:nvGraphicFramePr>
        <p:xfrm>
          <a:off x="1628128" y="2763213"/>
          <a:ext cx="6303703" cy="1703140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900529"/>
                <a:gridCol w="900529"/>
                <a:gridCol w="900529"/>
                <a:gridCol w="900529"/>
                <a:gridCol w="900529"/>
                <a:gridCol w="900529"/>
                <a:gridCol w="900529"/>
              </a:tblGrid>
              <a:tr h="8713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225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907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044450" y="-260044"/>
            <a:ext cx="12053360" cy="1646302"/>
          </a:xfrm>
        </p:spPr>
        <p:txBody>
          <a:bodyPr>
            <a:normAutofit/>
          </a:bodyPr>
          <a:lstStyle/>
          <a:p>
            <a:r>
              <a:rPr lang="en-US" sz="6000" b="1" i="1" dirty="0"/>
              <a:t>Ecology and </a:t>
            </a:r>
            <a:r>
              <a:rPr lang="en-US" sz="6000" b="1" i="1" dirty="0" smtClean="0"/>
              <a:t>rubbish</a:t>
            </a:r>
            <a:endParaRPr lang="ru-RU" sz="6000" b="1" dirty="0"/>
          </a:p>
        </p:txBody>
      </p:sp>
      <p:pic>
        <p:nvPicPr>
          <p:cNvPr id="1026" name="Picture 2" descr="Картинки по запросу &quot;грязная планета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750" y="1386258"/>
            <a:ext cx="5471741" cy="547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373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&quot;грязная планета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025" y="253219"/>
            <a:ext cx="6879300" cy="6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470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4376" y="1966862"/>
            <a:ext cx="906474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-1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Fi</a:t>
            </a:r>
            <a:r>
              <a:rPr lang="en-US" sz="8000" spc="-10" dirty="0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sh</a:t>
            </a:r>
            <a:r>
              <a:rPr lang="en-US" sz="8000" spc="-1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di</a:t>
            </a:r>
            <a:r>
              <a:rPr lang="en-US" sz="8000" spc="-10" dirty="0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sh</a:t>
            </a:r>
            <a:r>
              <a:rPr lang="en-US" sz="8000" spc="-1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rubbi</a:t>
            </a:r>
            <a:r>
              <a:rPr lang="en-US" sz="8000" spc="-10" dirty="0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sh</a:t>
            </a:r>
          </a:p>
          <a:p>
            <a:r>
              <a:rPr lang="en-US" sz="8000" spc="-10" dirty="0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Sh</a:t>
            </a:r>
            <a:r>
              <a:rPr lang="en-US" sz="8000" spc="-1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ow, </a:t>
            </a:r>
            <a:r>
              <a:rPr lang="en-US" sz="8000" spc="-10" dirty="0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sh</a:t>
            </a:r>
            <a:r>
              <a:rPr lang="en-US" sz="8000" spc="-1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eep, </a:t>
            </a:r>
            <a:r>
              <a:rPr lang="en-US" sz="8000" spc="-10" dirty="0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sh</a:t>
            </a:r>
            <a:r>
              <a:rPr lang="en-US" sz="8000" spc="-1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ark</a:t>
            </a:r>
            <a:endParaRPr lang="ru-RU" sz="8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55463" y="681335"/>
            <a:ext cx="10583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[</a:t>
            </a:r>
            <a:r>
              <a:rPr lang="ru-RU" sz="5400" i="1" dirty="0"/>
              <a:t>∫</a:t>
            </a:r>
            <a:r>
              <a:rPr lang="en-US" sz="5400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]</a:t>
            </a:r>
            <a:endParaRPr lang="ru-RU" sz="5400" b="0" cap="none" spc="0" dirty="0">
              <a:ln w="0"/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8510" y="216104"/>
            <a:ext cx="127695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spc="-10" dirty="0" err="1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sh</a:t>
            </a:r>
            <a:endParaRPr lang="ru-RU" sz="96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065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&quot;акула  риунок пнг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030" y="964643"/>
            <a:ext cx="3427285" cy="342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артинки по запросу &quot;слеза   риунок пнг&quot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33780">
            <a:off x="5559321" y="724187"/>
            <a:ext cx="866975" cy="8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Картинки по запросу &quot;слеза   риунок пнг&quot;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8402">
            <a:off x="3652335" y="1491578"/>
            <a:ext cx="1491934" cy="149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Картинки по запросу &quot;слеза   риунок пнг&quot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31327" y="2543919"/>
            <a:ext cx="866975" cy="8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Картинки по запросу &quot;бутылка  пнг&quot;&quot;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25945">
            <a:off x="1876171" y="3649862"/>
            <a:ext cx="967785" cy="1661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Картинки по запросу &quot;консервная банка пнг&quot;&quot;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09" y="4735737"/>
            <a:ext cx="1228725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&quot;консервная банка пнг&quot;&quot;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480" y="4480404"/>
            <a:ext cx="971550" cy="1687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Картинки по запросу &quot;полиэтиленовый пакет пнг&quot;&quot;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5249">
            <a:off x="7773186" y="3990121"/>
            <a:ext cx="1311258" cy="2072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Картинки по запросу &quot;яблоко огрызок пнг&quot;&quot;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28" y="2946598"/>
            <a:ext cx="1608772" cy="928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1712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&quot;мусорный остров в тихом океане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57" y="316006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662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&quot;мусорный остров в тихом океане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19" y="67725"/>
            <a:ext cx="9214409" cy="691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190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&quot;бак для раздельного сборапнг&quot;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21" y="551328"/>
            <a:ext cx="1915993" cy="232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0854" y="2603162"/>
            <a:ext cx="1146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bin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196" name="Picture 4" descr="Картинки по запросу &quot;ktc риунок пнг&quot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28" b="100000" l="1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976" y="403410"/>
            <a:ext cx="2846271" cy="227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Картинки по запросу &quot;htrf риунок пнг&quot;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009" y="403410"/>
            <a:ext cx="2136952" cy="276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Картинки по запросу &quot;ekbwf риунок пнг&quot;&quot;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549" y="2872627"/>
            <a:ext cx="5377936" cy="442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77273" y="5934670"/>
            <a:ext cx="2024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streat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7372046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65</TotalTime>
  <Words>41</Words>
  <Application>Microsoft Office PowerPoint</Application>
  <PresentationFormat>Широкоэкранный</PresentationFormat>
  <Paragraphs>35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Ecology and rubbish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igor</dc:creator>
  <cp:lastModifiedBy>igor</cp:lastModifiedBy>
  <cp:revision>8</cp:revision>
  <dcterms:created xsi:type="dcterms:W3CDTF">2019-11-17T18:15:10Z</dcterms:created>
  <dcterms:modified xsi:type="dcterms:W3CDTF">2020-09-08T19:00:43Z</dcterms:modified>
</cp:coreProperties>
</file>