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5" r:id="rId19"/>
    <p:sldId id="273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74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82697-824B-41FA-9C97-F7A6586391FB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8378-3C51-44E6-956C-34C9FDCD5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625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82697-824B-41FA-9C97-F7A6586391FB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8378-3C51-44E6-956C-34C9FDCD5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04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82697-824B-41FA-9C97-F7A6586391FB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8378-3C51-44E6-956C-34C9FDCD5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829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82697-824B-41FA-9C97-F7A6586391FB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8378-3C51-44E6-956C-34C9FDCD5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943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82697-824B-41FA-9C97-F7A6586391FB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8378-3C51-44E6-956C-34C9FDCD5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894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82697-824B-41FA-9C97-F7A6586391FB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8378-3C51-44E6-956C-34C9FDCD5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153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82697-824B-41FA-9C97-F7A6586391FB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8378-3C51-44E6-956C-34C9FDCD5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012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82697-824B-41FA-9C97-F7A6586391FB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8378-3C51-44E6-956C-34C9FDCD5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627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82697-824B-41FA-9C97-F7A6586391FB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8378-3C51-44E6-956C-34C9FDCD5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381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82697-824B-41FA-9C97-F7A6586391FB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8378-3C51-44E6-956C-34C9FDCD5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166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82697-824B-41FA-9C97-F7A6586391FB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8378-3C51-44E6-956C-34C9FDCD5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687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182697-824B-41FA-9C97-F7A6586391FB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38378-3C51-44E6-956C-34C9FDCD5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504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5930" y="135504"/>
            <a:ext cx="9144000" cy="669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62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908720"/>
            <a:ext cx="684076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dirty="0"/>
              <a:t>das </a:t>
            </a:r>
            <a:r>
              <a:rPr lang="en-US" sz="6600" b="1" dirty="0" err="1" smtClean="0"/>
              <a:t>Programm</a:t>
            </a:r>
            <a:r>
              <a:rPr lang="en-US" sz="6600" b="1" dirty="0" smtClean="0"/>
              <a:t>  </a:t>
            </a:r>
            <a:r>
              <a:rPr lang="en-US" sz="6600" b="1" dirty="0" err="1" smtClean="0"/>
              <a:t>Dramen</a:t>
            </a:r>
            <a:endParaRPr lang="en-US" sz="6600" b="1" dirty="0" smtClean="0"/>
          </a:p>
          <a:p>
            <a:r>
              <a:rPr lang="en-US" sz="6600" b="1" dirty="0" smtClean="0"/>
              <a:t>das </a:t>
            </a:r>
            <a:r>
              <a:rPr lang="en-US" sz="6600" b="1" dirty="0" err="1"/>
              <a:t>Orchester</a:t>
            </a:r>
            <a:r>
              <a:rPr lang="en-US" sz="6600" b="1" dirty="0"/>
              <a:t>-? 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130900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1916832"/>
            <a:ext cx="48965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b="1" dirty="0"/>
              <a:t>Das Theater</a:t>
            </a:r>
            <a:endParaRPr lang="ru-RU" sz="72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76" y="3212976"/>
            <a:ext cx="3630424" cy="2491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573016"/>
            <a:ext cx="3678371" cy="2744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755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412776"/>
            <a:ext cx="7416823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dirty="0" err="1" smtClean="0"/>
              <a:t>Wofür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interessierst</a:t>
            </a:r>
            <a:r>
              <a:rPr lang="en-US" sz="6600" b="1" dirty="0" smtClean="0"/>
              <a:t> du </a:t>
            </a:r>
            <a:r>
              <a:rPr lang="en-US" sz="6600" b="1" dirty="0" err="1" smtClean="0"/>
              <a:t>dich</a:t>
            </a:r>
            <a:r>
              <a:rPr lang="en-US" sz="6600" b="1" smtClean="0"/>
              <a:t>?</a:t>
            </a:r>
          </a:p>
          <a:p>
            <a:endParaRPr lang="ru-RU" sz="6600" b="1" dirty="0" smtClean="0"/>
          </a:p>
          <a:p>
            <a:r>
              <a:rPr lang="en-US" sz="6600" b="1" dirty="0" smtClean="0"/>
              <a:t>Was </a:t>
            </a:r>
            <a:r>
              <a:rPr lang="en-US" sz="6600" b="1" dirty="0" err="1"/>
              <a:t>ist</a:t>
            </a:r>
            <a:r>
              <a:rPr lang="en-US" sz="6600" b="1" dirty="0"/>
              <a:t> </a:t>
            </a:r>
            <a:r>
              <a:rPr lang="en-US" sz="6600" b="1" dirty="0" err="1"/>
              <a:t>dein</a:t>
            </a:r>
            <a:r>
              <a:rPr lang="en-US" sz="6600" b="1" dirty="0"/>
              <a:t> Hobby? </a:t>
            </a:r>
            <a:endParaRPr lang="en-US" sz="6600" b="1" dirty="0" smtClean="0"/>
          </a:p>
          <a:p>
            <a:r>
              <a:rPr lang="en-US" sz="6600" b="1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2772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957"/>
            <a:ext cx="662473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433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49694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400" b="1" dirty="0"/>
              <a:t>Mein Hut, der hat </a:t>
            </a:r>
            <a:r>
              <a:rPr lang="en-US" sz="5400" b="1" dirty="0" err="1"/>
              <a:t>drei</a:t>
            </a:r>
            <a:r>
              <a:rPr lang="en-US" sz="5400" b="1" dirty="0"/>
              <a:t> </a:t>
            </a:r>
            <a:r>
              <a:rPr lang="en-US" sz="5400" b="1" dirty="0" err="1"/>
              <a:t>Ecken</a:t>
            </a:r>
            <a:r>
              <a:rPr lang="en-US" sz="5400" b="1" dirty="0"/>
              <a:t>,</a:t>
            </a:r>
            <a:endParaRPr lang="ru-RU" sz="5400" b="1" dirty="0"/>
          </a:p>
          <a:p>
            <a:pPr>
              <a:lnSpc>
                <a:spcPct val="150000"/>
              </a:lnSpc>
            </a:pPr>
            <a:r>
              <a:rPr lang="en-US" sz="5400" b="1" dirty="0" err="1"/>
              <a:t>drei</a:t>
            </a:r>
            <a:r>
              <a:rPr lang="en-US" sz="5400" b="1" dirty="0"/>
              <a:t> </a:t>
            </a:r>
            <a:r>
              <a:rPr lang="en-US" sz="5400" b="1" dirty="0" err="1"/>
              <a:t>Ecken</a:t>
            </a:r>
            <a:r>
              <a:rPr lang="en-US" sz="5400" b="1" dirty="0"/>
              <a:t> hat </a:t>
            </a:r>
            <a:r>
              <a:rPr lang="en-US" sz="5400" b="1" dirty="0" err="1"/>
              <a:t>mein</a:t>
            </a:r>
            <a:r>
              <a:rPr lang="en-US" sz="5400" b="1" dirty="0"/>
              <a:t> Hut,</a:t>
            </a:r>
            <a:endParaRPr lang="ru-RU" sz="5400" b="1" dirty="0"/>
          </a:p>
          <a:p>
            <a:pPr>
              <a:lnSpc>
                <a:spcPct val="150000"/>
              </a:lnSpc>
            </a:pPr>
            <a:r>
              <a:rPr lang="en-US" sz="5400" b="1" dirty="0"/>
              <a:t>Und </a:t>
            </a:r>
            <a:r>
              <a:rPr lang="en-US" sz="5400" b="1" dirty="0" err="1"/>
              <a:t>hätt</a:t>
            </a:r>
            <a:r>
              <a:rPr lang="en-US" sz="5400" b="1" dirty="0"/>
              <a:t> </a:t>
            </a:r>
            <a:r>
              <a:rPr lang="en-US" sz="5400" b="1" dirty="0" err="1"/>
              <a:t>er</a:t>
            </a:r>
            <a:r>
              <a:rPr lang="en-US" sz="5400" b="1" dirty="0"/>
              <a:t> </a:t>
            </a:r>
            <a:r>
              <a:rPr lang="en-US" sz="5400" b="1" dirty="0" err="1"/>
              <a:t>nicht</a:t>
            </a:r>
            <a:r>
              <a:rPr lang="en-US" sz="5400" b="1" dirty="0"/>
              <a:t> </a:t>
            </a:r>
            <a:r>
              <a:rPr lang="en-US" sz="5400" b="1" dirty="0" err="1"/>
              <a:t>drei</a:t>
            </a:r>
            <a:r>
              <a:rPr lang="en-US" sz="5400" b="1" dirty="0"/>
              <a:t> </a:t>
            </a:r>
            <a:r>
              <a:rPr lang="en-US" sz="5400" b="1" dirty="0" err="1"/>
              <a:t>Ecken</a:t>
            </a:r>
            <a:endParaRPr lang="ru-RU" sz="5400" b="1" dirty="0"/>
          </a:p>
          <a:p>
            <a:pPr>
              <a:lnSpc>
                <a:spcPct val="150000"/>
              </a:lnSpc>
            </a:pPr>
            <a:r>
              <a:rPr lang="en-US" sz="5400" b="1" dirty="0"/>
              <a:t>So </a:t>
            </a:r>
            <a:r>
              <a:rPr lang="en-US" sz="5400" b="1" dirty="0" err="1"/>
              <a:t>wär</a:t>
            </a:r>
            <a:r>
              <a:rPr lang="en-US" sz="5400" b="1" dirty="0"/>
              <a:t> </a:t>
            </a:r>
            <a:r>
              <a:rPr lang="en-US" sz="5400" b="1" dirty="0" err="1"/>
              <a:t>er</a:t>
            </a:r>
            <a:r>
              <a:rPr lang="en-US" sz="5400" b="1" dirty="0"/>
              <a:t> </a:t>
            </a:r>
            <a:r>
              <a:rPr lang="en-US" sz="5400" b="1" dirty="0" err="1"/>
              <a:t>nicht</a:t>
            </a:r>
            <a:r>
              <a:rPr lang="en-US" sz="5400" b="1" dirty="0"/>
              <a:t> </a:t>
            </a:r>
            <a:r>
              <a:rPr lang="en-US" sz="5400" b="1" dirty="0" err="1"/>
              <a:t>mein</a:t>
            </a:r>
            <a:r>
              <a:rPr lang="en-US" sz="5400" b="1" dirty="0"/>
              <a:t> Hut.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131860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1219056" y="1052736"/>
            <a:ext cx="6480720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85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Pictures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188640"/>
            <a:ext cx="6547810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96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91" y="548680"/>
            <a:ext cx="8272020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183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196752"/>
            <a:ext cx="7056784" cy="4906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7200" b="1" dirty="0"/>
              <a:t>18 - </a:t>
            </a:r>
            <a:r>
              <a:rPr lang="en-US" sz="7200" b="1" dirty="0"/>
              <a:t>20 – </a:t>
            </a:r>
            <a:r>
              <a:rPr lang="ru-RU" sz="7200" b="1" dirty="0"/>
              <a:t>«5»</a:t>
            </a:r>
            <a:endParaRPr lang="ru-RU" sz="7200" dirty="0"/>
          </a:p>
          <a:p>
            <a:pPr>
              <a:lnSpc>
                <a:spcPct val="150000"/>
              </a:lnSpc>
            </a:pPr>
            <a:r>
              <a:rPr lang="ru-RU" sz="7200" b="1" dirty="0"/>
              <a:t>11 – 17 – «4»</a:t>
            </a:r>
            <a:endParaRPr lang="ru-RU" sz="7200" dirty="0"/>
          </a:p>
          <a:p>
            <a:pPr>
              <a:lnSpc>
                <a:spcPct val="150000"/>
              </a:lnSpc>
            </a:pPr>
            <a:r>
              <a:rPr lang="ru-RU" sz="7200" b="1" dirty="0"/>
              <a:t>8 – 10 – «3»</a:t>
            </a:r>
            <a:endParaRPr lang="ru-RU" sz="7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796" y="908720"/>
            <a:ext cx="2714625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376" y="2754670"/>
            <a:ext cx="2562225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9695" y="4797152"/>
            <a:ext cx="1944216" cy="1970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772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980728"/>
            <a:ext cx="828092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/>
              <a:t>Die </a:t>
            </a:r>
            <a:r>
              <a:rPr lang="en-US" sz="4400" b="1" dirty="0" err="1"/>
              <a:t>Hausaufgabe</a:t>
            </a:r>
            <a:r>
              <a:rPr lang="en-US" sz="4400" b="1" dirty="0"/>
              <a:t> </a:t>
            </a:r>
            <a:endParaRPr lang="ru-RU" sz="4400" b="1" dirty="0" smtClean="0"/>
          </a:p>
          <a:p>
            <a:r>
              <a:rPr lang="ru-RU" sz="4400" dirty="0" smtClean="0">
                <a:solidFill>
                  <a:srgbClr val="FF0000"/>
                </a:solidFill>
              </a:rPr>
              <a:t>сочинение </a:t>
            </a:r>
            <a:r>
              <a:rPr lang="ru-RU" sz="4400" dirty="0">
                <a:solidFill>
                  <a:srgbClr val="FF0000"/>
                </a:solidFill>
              </a:rPr>
              <a:t>“</a:t>
            </a:r>
            <a:r>
              <a:rPr lang="en-US" sz="4400" dirty="0">
                <a:solidFill>
                  <a:srgbClr val="FF0000"/>
                </a:solidFill>
              </a:rPr>
              <a:t>Mein Hobby</a:t>
            </a:r>
            <a:r>
              <a:rPr lang="ru-RU" sz="4400" dirty="0">
                <a:solidFill>
                  <a:srgbClr val="FF0000"/>
                </a:solidFill>
              </a:rPr>
              <a:t>” </a:t>
            </a:r>
            <a:r>
              <a:rPr lang="ru-RU" sz="4400" dirty="0" smtClean="0"/>
              <a:t> </a:t>
            </a:r>
          </a:p>
          <a:p>
            <a:pPr algn="ctr"/>
            <a:r>
              <a:rPr lang="en-US" sz="4400" smtClean="0"/>
              <a:t>(</a:t>
            </a:r>
            <a:r>
              <a:rPr lang="en-US" sz="4400" dirty="0" smtClean="0"/>
              <a:t>5-6 </a:t>
            </a:r>
            <a:r>
              <a:rPr lang="ru-RU" sz="4400" dirty="0" smtClean="0"/>
              <a:t>предложений</a:t>
            </a:r>
            <a:r>
              <a:rPr lang="en-US" sz="4400" dirty="0" smtClean="0"/>
              <a:t>)</a:t>
            </a:r>
            <a:endParaRPr lang="ru-RU" sz="4400" dirty="0"/>
          </a:p>
          <a:p>
            <a:endParaRPr lang="ru-RU" sz="4400" dirty="0"/>
          </a:p>
          <a:p>
            <a:r>
              <a:rPr lang="ru-RU" sz="4400" dirty="0">
                <a:solidFill>
                  <a:srgbClr val="00B050"/>
                </a:solidFill>
              </a:rPr>
              <a:t>-</a:t>
            </a:r>
            <a:r>
              <a:rPr lang="ru-RU" sz="4400" dirty="0" err="1">
                <a:solidFill>
                  <a:srgbClr val="00B050"/>
                </a:solidFill>
              </a:rPr>
              <a:t>Стр</a:t>
            </a:r>
            <a:r>
              <a:rPr lang="ru-RU" sz="4400" dirty="0">
                <a:solidFill>
                  <a:srgbClr val="00B050"/>
                </a:solidFill>
              </a:rPr>
              <a:t> 122-123 </a:t>
            </a:r>
            <a:r>
              <a:rPr lang="ru-RU" sz="4400" dirty="0" err="1">
                <a:solidFill>
                  <a:srgbClr val="00B050"/>
                </a:solidFill>
              </a:rPr>
              <a:t>упр</a:t>
            </a:r>
            <a:r>
              <a:rPr lang="ru-RU" sz="4400" dirty="0">
                <a:solidFill>
                  <a:srgbClr val="00B050"/>
                </a:solidFill>
              </a:rPr>
              <a:t> 1-2 </a:t>
            </a:r>
            <a:r>
              <a:rPr lang="ru-RU" sz="4400" dirty="0"/>
              <a:t>- остальные</a:t>
            </a:r>
          </a:p>
        </p:txBody>
      </p:sp>
    </p:spTree>
    <p:extLst>
      <p:ext uri="{BB962C8B-B14F-4D97-AF65-F5344CB8AC3E}">
        <p14:creationId xmlns:p14="http://schemas.microsoft.com/office/powerpoint/2010/main" val="309739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980728"/>
            <a:ext cx="705678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dirty="0"/>
              <a:t>der </a:t>
            </a:r>
            <a:r>
              <a:rPr lang="en-US" sz="6600" b="1" dirty="0" err="1" smtClean="0"/>
              <a:t>Fussball</a:t>
            </a:r>
            <a:r>
              <a:rPr lang="en-US" sz="6600" b="1" dirty="0" smtClean="0"/>
              <a:t> </a:t>
            </a:r>
          </a:p>
          <a:p>
            <a:r>
              <a:rPr lang="en-US" sz="6600" b="1" dirty="0" smtClean="0"/>
              <a:t>das </a:t>
            </a:r>
            <a:r>
              <a:rPr lang="en-US" sz="6600" b="1" dirty="0" err="1" smtClean="0"/>
              <a:t>Schwimmbad</a:t>
            </a:r>
            <a:r>
              <a:rPr lang="en-US" sz="6600" b="1" dirty="0" smtClean="0"/>
              <a:t> </a:t>
            </a:r>
            <a:r>
              <a:rPr lang="en-US" sz="6600" b="1" dirty="0"/>
              <a:t>das </a:t>
            </a:r>
            <a:r>
              <a:rPr lang="en-US" sz="6600" b="1" dirty="0" err="1"/>
              <a:t>Fahrrad</a:t>
            </a:r>
            <a:r>
              <a:rPr lang="en-US" sz="6600" b="1" dirty="0"/>
              <a:t> - </a:t>
            </a:r>
            <a:r>
              <a:rPr lang="en-US" sz="6600" dirty="0"/>
              <a:t>? 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68871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980728"/>
            <a:ext cx="705678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8800" b="1" dirty="0">
                <a:solidFill>
                  <a:srgbClr val="FF0000"/>
                </a:solidFill>
              </a:rPr>
              <a:t>D</a:t>
            </a:r>
            <a:r>
              <a:rPr lang="de-DE" sz="8800" b="1" dirty="0">
                <a:solidFill>
                  <a:schemeClr val="tx2"/>
                </a:solidFill>
              </a:rPr>
              <a:t>a</a:t>
            </a:r>
            <a:r>
              <a:rPr lang="de-DE" sz="8800" b="1" dirty="0">
                <a:solidFill>
                  <a:srgbClr val="00B050"/>
                </a:solidFill>
              </a:rPr>
              <a:t>n</a:t>
            </a:r>
            <a:r>
              <a:rPr lang="de-DE" sz="8800" b="1" dirty="0">
                <a:solidFill>
                  <a:srgbClr val="7030A0"/>
                </a:solidFill>
              </a:rPr>
              <a:t>k</a:t>
            </a:r>
            <a:r>
              <a:rPr lang="de-DE" sz="8800" b="1" dirty="0">
                <a:solidFill>
                  <a:srgbClr val="FFC000"/>
                </a:solidFill>
              </a:rPr>
              <a:t>e</a:t>
            </a:r>
            <a:r>
              <a:rPr lang="de-DE" sz="8800" b="1" dirty="0"/>
              <a:t> </a:t>
            </a:r>
            <a:endParaRPr lang="ru-RU" sz="8800" b="1" dirty="0" smtClean="0"/>
          </a:p>
          <a:p>
            <a:pPr algn="ctr"/>
            <a:r>
              <a:rPr lang="de-DE" sz="8800" b="1" dirty="0" smtClean="0">
                <a:solidFill>
                  <a:srgbClr val="00B050"/>
                </a:solidFill>
              </a:rPr>
              <a:t>f</a:t>
            </a:r>
            <a:r>
              <a:rPr lang="de-DE" sz="8800" b="1" dirty="0" smtClean="0">
                <a:solidFill>
                  <a:srgbClr val="7030A0"/>
                </a:solidFill>
              </a:rPr>
              <a:t>ü</a:t>
            </a:r>
            <a:r>
              <a:rPr lang="de-DE" sz="8800" b="1" dirty="0" smtClean="0">
                <a:solidFill>
                  <a:srgbClr val="FF0000"/>
                </a:solidFill>
              </a:rPr>
              <a:t>r </a:t>
            </a:r>
            <a:r>
              <a:rPr lang="de-DE" sz="8800" b="1" dirty="0">
                <a:solidFill>
                  <a:srgbClr val="FFC000"/>
                </a:solidFill>
              </a:rPr>
              <a:t>d</a:t>
            </a:r>
            <a:r>
              <a:rPr lang="de-DE" sz="8800" b="1" dirty="0">
                <a:solidFill>
                  <a:srgbClr val="00B050"/>
                </a:solidFill>
              </a:rPr>
              <a:t>i</a:t>
            </a:r>
            <a:r>
              <a:rPr lang="de-DE" sz="8800" b="1" dirty="0">
                <a:solidFill>
                  <a:srgbClr val="0070C0"/>
                </a:solidFill>
              </a:rPr>
              <a:t>e</a:t>
            </a:r>
            <a:r>
              <a:rPr lang="de-DE" sz="8800" b="1" dirty="0"/>
              <a:t> </a:t>
            </a:r>
            <a:r>
              <a:rPr lang="de-DE" sz="8800" b="1" dirty="0" smtClean="0">
                <a:solidFill>
                  <a:srgbClr val="FF0000"/>
                </a:solidFill>
              </a:rPr>
              <a:t>A</a:t>
            </a:r>
            <a:r>
              <a:rPr lang="de-DE" sz="8800" b="1" dirty="0" smtClean="0">
                <a:solidFill>
                  <a:srgbClr val="002060"/>
                </a:solidFill>
              </a:rPr>
              <a:t>r</a:t>
            </a:r>
            <a:r>
              <a:rPr lang="de-DE" sz="8800" b="1" dirty="0" smtClean="0">
                <a:solidFill>
                  <a:schemeClr val="bg2">
                    <a:lumMod val="50000"/>
                  </a:schemeClr>
                </a:solidFill>
              </a:rPr>
              <a:t>b</a:t>
            </a:r>
            <a:r>
              <a:rPr lang="de-DE" sz="8800" b="1" dirty="0" smtClean="0">
                <a:solidFill>
                  <a:srgbClr val="7030A0"/>
                </a:solidFill>
              </a:rPr>
              <a:t>e</a:t>
            </a:r>
            <a:r>
              <a:rPr lang="de-DE" sz="8800" b="1" dirty="0" smtClean="0">
                <a:solidFill>
                  <a:srgbClr val="FFC000"/>
                </a:solidFill>
              </a:rPr>
              <a:t>i</a:t>
            </a:r>
            <a:r>
              <a:rPr lang="de-DE" sz="8800" b="1" dirty="0" smtClean="0">
                <a:solidFill>
                  <a:srgbClr val="FF0000"/>
                </a:solidFill>
              </a:rPr>
              <a:t>t</a:t>
            </a:r>
            <a:r>
              <a:rPr lang="ru-RU" sz="8800" b="1" dirty="0" smtClean="0">
                <a:solidFill>
                  <a:srgbClr val="7030A0"/>
                </a:solidFill>
              </a:rPr>
              <a:t>!</a:t>
            </a:r>
            <a:r>
              <a:rPr lang="de-DE" sz="8800" dirty="0" smtClean="0"/>
              <a:t> 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23789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1628800"/>
            <a:ext cx="4896544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800" b="1" dirty="0" smtClean="0"/>
              <a:t>Der Sport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25" y="3429001"/>
            <a:ext cx="2755551" cy="2919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12976"/>
            <a:ext cx="4016102" cy="26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869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412776"/>
            <a:ext cx="612067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dirty="0"/>
              <a:t>der </a:t>
            </a:r>
            <a:r>
              <a:rPr lang="en-US" sz="6600" b="1" dirty="0" err="1" smtClean="0"/>
              <a:t>Reitclub</a:t>
            </a:r>
            <a:r>
              <a:rPr lang="en-US" sz="6600" b="1" dirty="0" smtClean="0"/>
              <a:t> </a:t>
            </a:r>
          </a:p>
          <a:p>
            <a:r>
              <a:rPr lang="en-US" sz="6600" b="1" dirty="0" smtClean="0"/>
              <a:t>das </a:t>
            </a:r>
            <a:r>
              <a:rPr lang="en-US" sz="6600" b="1" dirty="0" err="1" smtClean="0"/>
              <a:t>Pferd</a:t>
            </a:r>
            <a:r>
              <a:rPr lang="en-US" sz="6600" b="1" dirty="0" smtClean="0"/>
              <a:t> </a:t>
            </a:r>
          </a:p>
          <a:p>
            <a:r>
              <a:rPr lang="en-US" sz="6600" b="1" dirty="0" smtClean="0"/>
              <a:t>das </a:t>
            </a:r>
            <a:r>
              <a:rPr lang="en-US" sz="6600" b="1" dirty="0"/>
              <a:t>Tier -? 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268349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268760"/>
            <a:ext cx="60486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b="1" dirty="0"/>
              <a:t>Das </a:t>
            </a:r>
            <a:r>
              <a:rPr lang="en-US" sz="7200" b="1" dirty="0" err="1" smtClean="0"/>
              <a:t>Reiten</a:t>
            </a:r>
            <a:endParaRPr lang="ru-RU" sz="72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3212976"/>
            <a:ext cx="3410171" cy="2577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564904"/>
            <a:ext cx="4544800" cy="227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741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980728"/>
            <a:ext cx="648071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dirty="0"/>
              <a:t>die </a:t>
            </a:r>
            <a:r>
              <a:rPr lang="en-US" sz="6600" b="1" dirty="0" err="1" smtClean="0"/>
              <a:t>Vorstellung</a:t>
            </a:r>
            <a:r>
              <a:rPr lang="en-US" sz="6600" b="1" dirty="0" smtClean="0"/>
              <a:t> </a:t>
            </a:r>
            <a:r>
              <a:rPr lang="en-US" sz="6600" b="1" dirty="0"/>
              <a:t>das </a:t>
            </a:r>
            <a:r>
              <a:rPr lang="en-US" sz="6600" b="1" dirty="0" err="1" smtClean="0"/>
              <a:t>Zaubern</a:t>
            </a:r>
            <a:endParaRPr lang="en-US" sz="6600" b="1" dirty="0" smtClean="0"/>
          </a:p>
          <a:p>
            <a:r>
              <a:rPr lang="en-US" sz="6600" b="1" dirty="0" smtClean="0"/>
              <a:t>der </a:t>
            </a:r>
            <a:r>
              <a:rPr lang="en-US" sz="6600" b="1" dirty="0"/>
              <a:t>Clown -? 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227318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764704"/>
            <a:ext cx="6408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b="1" dirty="0"/>
              <a:t>Der </a:t>
            </a:r>
            <a:r>
              <a:rPr lang="en-US" sz="7200" b="1" dirty="0" err="1"/>
              <a:t>Zirkus</a:t>
            </a:r>
            <a:endParaRPr lang="ru-RU" sz="72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661854"/>
            <a:ext cx="2823195" cy="4242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15" y="2852936"/>
            <a:ext cx="4608912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593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908720"/>
            <a:ext cx="648072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dirty="0"/>
              <a:t>die </a:t>
            </a:r>
            <a:r>
              <a:rPr lang="en-US" sz="6600" b="1" dirty="0" smtClean="0"/>
              <a:t>Iris </a:t>
            </a:r>
          </a:p>
          <a:p>
            <a:r>
              <a:rPr lang="en-US" sz="6600" b="1" dirty="0" smtClean="0"/>
              <a:t>die Rose</a:t>
            </a:r>
          </a:p>
          <a:p>
            <a:r>
              <a:rPr lang="en-US" sz="6600" b="1" dirty="0" smtClean="0"/>
              <a:t>das </a:t>
            </a:r>
            <a:r>
              <a:rPr lang="en-US" sz="6600" b="1" dirty="0" err="1"/>
              <a:t>Veilchen</a:t>
            </a:r>
            <a:r>
              <a:rPr lang="en-US" sz="6600" b="1" dirty="0"/>
              <a:t>-? 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303401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980728"/>
            <a:ext cx="60486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b="1" dirty="0"/>
              <a:t>Die </a:t>
            </a:r>
            <a:r>
              <a:rPr lang="en-US" sz="7200" b="1" dirty="0" err="1" smtClean="0"/>
              <a:t>Blumen</a:t>
            </a:r>
            <a:endParaRPr lang="ru-RU" sz="72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64904"/>
            <a:ext cx="3528392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197" y="2286891"/>
            <a:ext cx="4396401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437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127</Words>
  <Application>Microsoft Office PowerPoint</Application>
  <PresentationFormat>Экран (4:3)</PresentationFormat>
  <Paragraphs>35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13</cp:revision>
  <dcterms:created xsi:type="dcterms:W3CDTF">2024-03-10T15:41:15Z</dcterms:created>
  <dcterms:modified xsi:type="dcterms:W3CDTF">2024-06-02T17:39:12Z</dcterms:modified>
</cp:coreProperties>
</file>