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ags/tag8.xml" ContentType="application/vnd.openxmlformats-officedocument.presentationml.tags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32" r:id="rId3"/>
    <p:sldMasterId id="2147483744" r:id="rId4"/>
    <p:sldMasterId id="2147483780" r:id="rId5"/>
  </p:sldMasterIdLst>
  <p:sldIdLst>
    <p:sldId id="265" r:id="rId6"/>
    <p:sldId id="275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8" r:id="rId15"/>
    <p:sldId id="274" r:id="rId16"/>
    <p:sldId id="276" r:id="rId17"/>
    <p:sldId id="277" r:id="rId18"/>
    <p:sldId id="279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66FF"/>
    <a:srgbClr val="FFFF00"/>
    <a:srgbClr val="FF3399"/>
    <a:srgbClr val="CC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3" d="100"/>
          <a:sy n="83" d="100"/>
        </p:scale>
        <p:origin x="-330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0086B-C870-42EF-ACD5-944BB9D6A11D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A7CFF-F3C7-4A85-90DC-2549F4C9C1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EBEDA-E4B0-4151-800F-A5C3AE55CD4A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F6535-F5D4-485C-B6D7-4E47664F6C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48D61-5DE8-42DC-ADFC-70D8B9553BBC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B5D9D3-1494-4003-961A-4E572157EB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77977-23F9-4117-8E93-D6E5F3C26A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D856F-4EE5-4355-846A-D0F76B944A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096F1A-D92F-4372-866C-F3D3B46CA4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47B80-8CB6-43E2-B06C-CDEA9E5AA1F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4ECE8-0113-428C-9EB6-D8382ABC12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223B1-6E43-472D-9378-E11794BFEC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DD5F4-AB7F-4D81-BAAA-BB3C23B465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F8FD7-AA8F-4AF8-A027-5ADF2ACC95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7E07B-CA23-4C87-9C73-D1A998D380F3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D3FD4-777B-4EC3-8A7D-33F0E003F5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DFC7A-E231-49B3-B2B9-96F7F3B400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383EE-56E7-449E-B767-F8AD0EFA09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B6159-D081-41F2-A6B2-D476CBF5E14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B3F28-0F69-4FFA-9768-98D60D064B0B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78033-3D95-45EC-932F-AB6057E364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C9FC8-D926-45E4-8B40-095FB21847CA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B8636-BBCE-4F38-910F-67B81BE962E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97A0F-247E-4F8C-A47F-8F269C9459EC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5171F-0F88-4792-A495-A9D93F46B8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64422-A816-402A-A956-140990B51E18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82B22-5CBF-42DA-AA1F-A47CCAD466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07A39-B586-41DC-B7DF-6589F2D21209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49D70-1266-4E10-B9F7-ED86C95C25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EE437-96F5-47B2-90A9-3976395D6C0E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8F4E48-8D66-4E10-A085-EBD8439C95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B7FD8-D5B0-4D4B-8A77-F4B551AA47D6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48F2C-38D0-4F9B-87C6-D56968005C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4CCD1-1622-41F7-9F18-29BC20343489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53BAC5-2F2B-4615-BBD2-F0143ADE09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015AA-A84C-4E83-8FAD-23EF7FB37970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C63B1-57B6-4247-B044-5F5D1DD6A5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44629-E6AF-4C7E-A05C-5C103AA5754D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FACCD-561A-46A2-9AB7-920F03FB83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C8F7C-C9A2-4D65-B94E-DBF213F1BDD8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2D69D-1412-44AB-86D7-3FA5C0C19C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524DD-39D1-4536-B757-CFF5070CE9AA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85FB9-B321-4C3D-8DEC-70B4FC0CC0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5D02A-49A6-4787-82D7-12F3EA76BE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EBA83-B674-4A41-B3A9-A3F4D7AA98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BA911-504A-4CCD-8DEB-6CA0CF22F3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3C03D-6C34-4C5E-8755-A6A686EF4D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625C6-A256-4F73-818C-224124B9F4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A4D721-1A4C-47D3-B028-407843E9C6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BDB29-A4B7-4323-BB3D-68BB7DD2366B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F7994-2726-48D8-A57E-FD9114AB27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40DD8-9C21-4753-AE56-5DDEB90BB8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2FBC6-5FD7-4A6A-B941-CE08A8A1A5F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CBC9D-DBCF-4398-A208-769073FF7C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751DB-D0DA-4E55-A46A-BEBA82BD0E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58684-D886-4C3E-A2C2-F677A77942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AE49D-FEB4-430D-90C4-9BBF108DCAF9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AF4E9-7D8F-4DD5-AD75-B9D2EA0A3F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52042-BA6B-4422-88FC-E7228DF75A90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DE2B2-730B-41DA-A973-18C7DECEB0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956CF-D8AF-4AFF-A263-61EA7B078645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D3F5D-0B88-4674-8AD4-63C524BD75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81AA9-E0DF-4556-99D6-572B86018A24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F3333-B828-4CA2-A1CB-B584524E7B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9E158-B4D6-4BE2-BFE9-607874CFC30B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175C1-6AC5-41D8-9BDC-B79BBC2C05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5B59C-7D47-4B5B-A8A6-A0D2CADB14FB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ADDAE-542F-4A88-B2F4-DD973379B8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6DB11-04AD-4CEE-B936-30D04F451ABD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466DE-A248-4E3A-99E1-8E68BA05C6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30EA0-BA96-48E7-AA19-39C3E2ECF928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64A3D-8D62-4B73-9DAE-9F54FFF94A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191422-0C37-496F-A726-0675972ACB92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FD581-2DC0-4F05-A13E-C0AC7B3A29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78BC2-C3C4-4FA1-A1EF-7E4FCCC8E2B9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B00FE-FA7F-4098-B2EA-1AB5641B49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89E97-2E9A-4B98-8CB8-0328BAF65E65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82B60-B666-4986-9ACB-606C44001F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78CDEF-F89D-4F81-BA75-324A0363E145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BDD4A-A362-4201-AD9A-BE363BF8C8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EE060-5EDB-4185-8DBC-1CFC031AAA8A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E1B47-CA82-4510-AFE6-1C2D38CF33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CAF3C-81F4-4B29-B102-85E168CBA105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B62CE-8345-4191-BCE6-CA654F60E4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ACC17-7656-4E44-AECB-080A5FC70B07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7E09D-1AA7-46B3-94C7-B8B92E6BA7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A9EEC-153A-49F6-8734-F5BD31AC5153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07C2C-93C8-46B5-ACE7-E7E5E2C7D5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ags" Target="../tags/tag7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ags" Target="../tags/tag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92ED6D0E-33FD-4AF3-ADA4-4B953B5DF26D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A42C6F7C-C326-4D8B-8F0C-0A5056B45A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76AA5A24-C2A2-407F-B82C-45904494EB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968D008F-ADEC-4DF3-86EA-934B63737472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E902117F-9E8B-4B4F-AB47-941C3FE77D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651F96F6-2980-402C-AFE6-9828094E39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16EFD898-ABFF-4AA7-8CE4-C70C5DFC0DA0}" type="datetimeFigureOut">
              <a:rPr lang="ru-RU"/>
              <a:pPr>
                <a:defRPr/>
              </a:pPr>
              <a:t>19.01.2017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FBD308ED-C47C-4524-AE86-ABABDAABE7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\Desktop\Безымянный -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908" y="1500174"/>
            <a:ext cx="2819048" cy="1276191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esktop\Безымянный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908" y="3214686"/>
            <a:ext cx="2800000" cy="1419048"/>
          </a:xfrm>
          <a:prstGeom prst="rect">
            <a:avLst/>
          </a:prstGeom>
          <a:noFill/>
        </p:spPr>
      </p:pic>
      <p:pic>
        <p:nvPicPr>
          <p:cNvPr id="1029" name="Picture 5" descr="C:\Users\Пользователь\Desktop\Безымянный -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58346" y="5214950"/>
            <a:ext cx="2743200" cy="12763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358346" y="642918"/>
            <a:ext cx="2428892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ЗВУК   О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" name="Picture 2" descr="C:\Users\Пользователь\Desktop\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1643050"/>
            <a:ext cx="4323582" cy="412725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625 0.00254 L -0.86094 0.002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979 -0.0007 L -0.41979 -0.000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875 0.00139 L -0.41875 0.001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344 0.00347 L -0.42344 0.0034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488" y="357166"/>
            <a:ext cx="2857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/>
              <a:t>пословицы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500174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«Медведь на ухо наступил»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571744"/>
            <a:ext cx="63675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«Один за всех, и все за одного»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3786190"/>
            <a:ext cx="6715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«Азбука – к мудрости ступенька».</a:t>
            </a:r>
            <a:endParaRPr lang="ru-RU" dirty="0"/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Пользователь\Desktop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714752"/>
            <a:ext cx="2743647" cy="2928958"/>
          </a:xfrm>
          <a:prstGeom prst="rect">
            <a:avLst/>
          </a:prstGeom>
          <a:noFill/>
        </p:spPr>
      </p:pic>
      <p:pic>
        <p:nvPicPr>
          <p:cNvPr id="3077" name="Picture 5" descr="C:\Users\Пользователь\Desktop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57166"/>
            <a:ext cx="2428892" cy="1800850"/>
          </a:xfrm>
          <a:prstGeom prst="rect">
            <a:avLst/>
          </a:prstGeom>
          <a:noFill/>
        </p:spPr>
      </p:pic>
      <p:pic>
        <p:nvPicPr>
          <p:cNvPr id="3078" name="Picture 6" descr="C:\Users\Пользователь\Desktop\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928934"/>
            <a:ext cx="2878287" cy="1928826"/>
          </a:xfrm>
          <a:prstGeom prst="rect">
            <a:avLst/>
          </a:prstGeom>
          <a:noFill/>
        </p:spPr>
      </p:pic>
      <p:pic>
        <p:nvPicPr>
          <p:cNvPr id="3079" name="Picture 7" descr="C:\Users\Пользователь\Desktop\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1000108"/>
            <a:ext cx="2643206" cy="1748635"/>
          </a:xfrm>
          <a:prstGeom prst="rect">
            <a:avLst/>
          </a:prstGeom>
          <a:noFill/>
        </p:spPr>
      </p:pic>
      <p:pic>
        <p:nvPicPr>
          <p:cNvPr id="3080" name="Picture 8" descr="C:\Users\Пользователь\Desktop\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357166"/>
            <a:ext cx="2723610" cy="1928802"/>
          </a:xfrm>
          <a:prstGeom prst="rect">
            <a:avLst/>
          </a:prstGeom>
          <a:noFill/>
        </p:spPr>
      </p:pic>
      <p:pic>
        <p:nvPicPr>
          <p:cNvPr id="3081" name="Picture 9" descr="C:\Users\Пользователь\Desktop\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3214686"/>
            <a:ext cx="2691649" cy="228601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9358346" y="2857496"/>
            <a:ext cx="207170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0099"/>
                </a:solidFill>
              </a:rPr>
              <a:t>ЗВЕРИ</a:t>
            </a:r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0.27315 L 0.00399 -0.413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684 0.00509 L -0.62083 0.0050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1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00240"/>
            <a:ext cx="785818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1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00240"/>
            <a:ext cx="785818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олилиния 3"/>
          <p:cNvSpPr/>
          <p:nvPr/>
        </p:nvSpPr>
        <p:spPr>
          <a:xfrm>
            <a:off x="377190" y="2068830"/>
            <a:ext cx="1131570" cy="1564505"/>
          </a:xfrm>
          <a:custGeom>
            <a:avLst/>
            <a:gdLst>
              <a:gd name="connsiteX0" fmla="*/ 148590 w 1131570"/>
              <a:gd name="connsiteY0" fmla="*/ 697230 h 1564505"/>
              <a:gd name="connsiteX1" fmla="*/ 160020 w 1131570"/>
              <a:gd name="connsiteY1" fmla="*/ 662940 h 1564505"/>
              <a:gd name="connsiteX2" fmla="*/ 182880 w 1131570"/>
              <a:gd name="connsiteY2" fmla="*/ 571500 h 1564505"/>
              <a:gd name="connsiteX3" fmla="*/ 217170 w 1131570"/>
              <a:gd name="connsiteY3" fmla="*/ 502920 h 1564505"/>
              <a:gd name="connsiteX4" fmla="*/ 262890 w 1131570"/>
              <a:gd name="connsiteY4" fmla="*/ 422910 h 1564505"/>
              <a:gd name="connsiteX5" fmla="*/ 274320 w 1131570"/>
              <a:gd name="connsiteY5" fmla="*/ 388620 h 1564505"/>
              <a:gd name="connsiteX6" fmla="*/ 297180 w 1131570"/>
              <a:gd name="connsiteY6" fmla="*/ 354330 h 1564505"/>
              <a:gd name="connsiteX7" fmla="*/ 308610 w 1131570"/>
              <a:gd name="connsiteY7" fmla="*/ 320040 h 1564505"/>
              <a:gd name="connsiteX8" fmla="*/ 354330 w 1131570"/>
              <a:gd name="connsiteY8" fmla="*/ 251460 h 1564505"/>
              <a:gd name="connsiteX9" fmla="*/ 377190 w 1131570"/>
              <a:gd name="connsiteY9" fmla="*/ 217170 h 1564505"/>
              <a:gd name="connsiteX10" fmla="*/ 445770 w 1131570"/>
              <a:gd name="connsiteY10" fmla="*/ 160020 h 1564505"/>
              <a:gd name="connsiteX11" fmla="*/ 480060 w 1131570"/>
              <a:gd name="connsiteY11" fmla="*/ 125730 h 1564505"/>
              <a:gd name="connsiteX12" fmla="*/ 514350 w 1131570"/>
              <a:gd name="connsiteY12" fmla="*/ 114300 h 1564505"/>
              <a:gd name="connsiteX13" fmla="*/ 582930 w 1131570"/>
              <a:gd name="connsiteY13" fmla="*/ 68580 h 1564505"/>
              <a:gd name="connsiteX14" fmla="*/ 617220 w 1131570"/>
              <a:gd name="connsiteY14" fmla="*/ 45720 h 1564505"/>
              <a:gd name="connsiteX15" fmla="*/ 651510 w 1131570"/>
              <a:gd name="connsiteY15" fmla="*/ 34290 h 1564505"/>
              <a:gd name="connsiteX16" fmla="*/ 800100 w 1131570"/>
              <a:gd name="connsiteY16" fmla="*/ 0 h 1564505"/>
              <a:gd name="connsiteX17" fmla="*/ 982980 w 1131570"/>
              <a:gd name="connsiteY17" fmla="*/ 11430 h 1564505"/>
              <a:gd name="connsiteX18" fmla="*/ 1017270 w 1131570"/>
              <a:gd name="connsiteY18" fmla="*/ 34290 h 1564505"/>
              <a:gd name="connsiteX19" fmla="*/ 1074420 w 1131570"/>
              <a:gd name="connsiteY19" fmla="*/ 137160 h 1564505"/>
              <a:gd name="connsiteX20" fmla="*/ 1097280 w 1131570"/>
              <a:gd name="connsiteY20" fmla="*/ 171450 h 1564505"/>
              <a:gd name="connsiteX21" fmla="*/ 1120140 w 1131570"/>
              <a:gd name="connsiteY21" fmla="*/ 274320 h 1564505"/>
              <a:gd name="connsiteX22" fmla="*/ 1131570 w 1131570"/>
              <a:gd name="connsiteY22" fmla="*/ 320040 h 1564505"/>
              <a:gd name="connsiteX23" fmla="*/ 1120140 w 1131570"/>
              <a:gd name="connsiteY23" fmla="*/ 571500 h 1564505"/>
              <a:gd name="connsiteX24" fmla="*/ 1097280 w 1131570"/>
              <a:gd name="connsiteY24" fmla="*/ 640080 h 1564505"/>
              <a:gd name="connsiteX25" fmla="*/ 1085850 w 1131570"/>
              <a:gd name="connsiteY25" fmla="*/ 674370 h 1564505"/>
              <a:gd name="connsiteX26" fmla="*/ 1040130 w 1131570"/>
              <a:gd name="connsiteY26" fmla="*/ 742950 h 1564505"/>
              <a:gd name="connsiteX27" fmla="*/ 982980 w 1131570"/>
              <a:gd name="connsiteY27" fmla="*/ 845820 h 1564505"/>
              <a:gd name="connsiteX28" fmla="*/ 960120 w 1131570"/>
              <a:gd name="connsiteY28" fmla="*/ 880110 h 1564505"/>
              <a:gd name="connsiteX29" fmla="*/ 914400 w 1131570"/>
              <a:gd name="connsiteY29" fmla="*/ 982980 h 1564505"/>
              <a:gd name="connsiteX30" fmla="*/ 902970 w 1131570"/>
              <a:gd name="connsiteY30" fmla="*/ 1028700 h 1564505"/>
              <a:gd name="connsiteX31" fmla="*/ 857250 w 1131570"/>
              <a:gd name="connsiteY31" fmla="*/ 1097280 h 1564505"/>
              <a:gd name="connsiteX32" fmla="*/ 811530 w 1131570"/>
              <a:gd name="connsiteY32" fmla="*/ 1165860 h 1564505"/>
              <a:gd name="connsiteX33" fmla="*/ 788670 w 1131570"/>
              <a:gd name="connsiteY33" fmla="*/ 1200150 h 1564505"/>
              <a:gd name="connsiteX34" fmla="*/ 765810 w 1131570"/>
              <a:gd name="connsiteY34" fmla="*/ 1234440 h 1564505"/>
              <a:gd name="connsiteX35" fmla="*/ 731520 w 1131570"/>
              <a:gd name="connsiteY35" fmla="*/ 1280160 h 1564505"/>
              <a:gd name="connsiteX36" fmla="*/ 697230 w 1131570"/>
              <a:gd name="connsiteY36" fmla="*/ 1314450 h 1564505"/>
              <a:gd name="connsiteX37" fmla="*/ 617220 w 1131570"/>
              <a:gd name="connsiteY37" fmla="*/ 1417320 h 1564505"/>
              <a:gd name="connsiteX38" fmla="*/ 582930 w 1131570"/>
              <a:gd name="connsiteY38" fmla="*/ 1440180 h 1564505"/>
              <a:gd name="connsiteX39" fmla="*/ 548640 w 1131570"/>
              <a:gd name="connsiteY39" fmla="*/ 1474470 h 1564505"/>
              <a:gd name="connsiteX40" fmla="*/ 514350 w 1131570"/>
              <a:gd name="connsiteY40" fmla="*/ 1485900 h 1564505"/>
              <a:gd name="connsiteX41" fmla="*/ 480060 w 1131570"/>
              <a:gd name="connsiteY41" fmla="*/ 1508760 h 1564505"/>
              <a:gd name="connsiteX42" fmla="*/ 445770 w 1131570"/>
              <a:gd name="connsiteY42" fmla="*/ 1520190 h 1564505"/>
              <a:gd name="connsiteX43" fmla="*/ 377190 w 1131570"/>
              <a:gd name="connsiteY43" fmla="*/ 1554480 h 1564505"/>
              <a:gd name="connsiteX44" fmla="*/ 160020 w 1131570"/>
              <a:gd name="connsiteY44" fmla="*/ 1543050 h 1564505"/>
              <a:gd name="connsiteX45" fmla="*/ 125730 w 1131570"/>
              <a:gd name="connsiteY45" fmla="*/ 1520190 h 1564505"/>
              <a:gd name="connsiteX46" fmla="*/ 80010 w 1131570"/>
              <a:gd name="connsiteY46" fmla="*/ 1451610 h 1564505"/>
              <a:gd name="connsiteX47" fmla="*/ 45720 w 1131570"/>
              <a:gd name="connsiteY47" fmla="*/ 1337310 h 1564505"/>
              <a:gd name="connsiteX48" fmla="*/ 34290 w 1131570"/>
              <a:gd name="connsiteY48" fmla="*/ 1303020 h 1564505"/>
              <a:gd name="connsiteX49" fmla="*/ 22860 w 1131570"/>
              <a:gd name="connsiteY49" fmla="*/ 1200150 h 1564505"/>
              <a:gd name="connsiteX50" fmla="*/ 11430 w 1131570"/>
              <a:gd name="connsiteY50" fmla="*/ 1165860 h 1564505"/>
              <a:gd name="connsiteX51" fmla="*/ 0 w 1131570"/>
              <a:gd name="connsiteY51" fmla="*/ 1062990 h 1564505"/>
              <a:gd name="connsiteX52" fmla="*/ 11430 w 1131570"/>
              <a:gd name="connsiteY52" fmla="*/ 868680 h 1564505"/>
              <a:gd name="connsiteX53" fmla="*/ 34290 w 1131570"/>
              <a:gd name="connsiteY53" fmla="*/ 834390 h 1564505"/>
              <a:gd name="connsiteX54" fmla="*/ 45720 w 1131570"/>
              <a:gd name="connsiteY54" fmla="*/ 800100 h 1564505"/>
              <a:gd name="connsiteX55" fmla="*/ 80010 w 1131570"/>
              <a:gd name="connsiteY55" fmla="*/ 765810 h 1564505"/>
              <a:gd name="connsiteX56" fmla="*/ 148590 w 1131570"/>
              <a:gd name="connsiteY56" fmla="*/ 697230 h 156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131570" h="1564505">
                <a:moveTo>
                  <a:pt x="148590" y="697230"/>
                </a:moveTo>
                <a:cubicBezTo>
                  <a:pt x="161925" y="680085"/>
                  <a:pt x="156850" y="674564"/>
                  <a:pt x="160020" y="662940"/>
                </a:cubicBezTo>
                <a:cubicBezTo>
                  <a:pt x="168287" y="632629"/>
                  <a:pt x="165452" y="597641"/>
                  <a:pt x="182880" y="571500"/>
                </a:cubicBezTo>
                <a:cubicBezTo>
                  <a:pt x="248394" y="473230"/>
                  <a:pt x="169848" y="597564"/>
                  <a:pt x="217170" y="502920"/>
                </a:cubicBezTo>
                <a:cubicBezTo>
                  <a:pt x="274565" y="388129"/>
                  <a:pt x="202774" y="563181"/>
                  <a:pt x="262890" y="422910"/>
                </a:cubicBezTo>
                <a:cubicBezTo>
                  <a:pt x="267636" y="411836"/>
                  <a:pt x="268932" y="399396"/>
                  <a:pt x="274320" y="388620"/>
                </a:cubicBezTo>
                <a:cubicBezTo>
                  <a:pt x="280463" y="376333"/>
                  <a:pt x="291037" y="366617"/>
                  <a:pt x="297180" y="354330"/>
                </a:cubicBezTo>
                <a:cubicBezTo>
                  <a:pt x="302568" y="343554"/>
                  <a:pt x="302759" y="330572"/>
                  <a:pt x="308610" y="320040"/>
                </a:cubicBezTo>
                <a:cubicBezTo>
                  <a:pt x="321953" y="296023"/>
                  <a:pt x="339090" y="274320"/>
                  <a:pt x="354330" y="251460"/>
                </a:cubicBezTo>
                <a:cubicBezTo>
                  <a:pt x="361950" y="240030"/>
                  <a:pt x="367476" y="226884"/>
                  <a:pt x="377190" y="217170"/>
                </a:cubicBezTo>
                <a:cubicBezTo>
                  <a:pt x="477369" y="116991"/>
                  <a:pt x="350291" y="239586"/>
                  <a:pt x="445770" y="160020"/>
                </a:cubicBezTo>
                <a:cubicBezTo>
                  <a:pt x="458188" y="149672"/>
                  <a:pt x="466610" y="134696"/>
                  <a:pt x="480060" y="125730"/>
                </a:cubicBezTo>
                <a:cubicBezTo>
                  <a:pt x="490085" y="119047"/>
                  <a:pt x="503818" y="120151"/>
                  <a:pt x="514350" y="114300"/>
                </a:cubicBezTo>
                <a:cubicBezTo>
                  <a:pt x="538367" y="100957"/>
                  <a:pt x="560070" y="83820"/>
                  <a:pt x="582930" y="68580"/>
                </a:cubicBezTo>
                <a:cubicBezTo>
                  <a:pt x="594360" y="60960"/>
                  <a:pt x="604188" y="50064"/>
                  <a:pt x="617220" y="45720"/>
                </a:cubicBezTo>
                <a:cubicBezTo>
                  <a:pt x="628650" y="41910"/>
                  <a:pt x="639886" y="37460"/>
                  <a:pt x="651510" y="34290"/>
                </a:cubicBezTo>
                <a:cubicBezTo>
                  <a:pt x="727332" y="13611"/>
                  <a:pt x="733453" y="13329"/>
                  <a:pt x="800100" y="0"/>
                </a:cubicBezTo>
                <a:cubicBezTo>
                  <a:pt x="861060" y="3810"/>
                  <a:pt x="922648" y="1904"/>
                  <a:pt x="982980" y="11430"/>
                </a:cubicBezTo>
                <a:cubicBezTo>
                  <a:pt x="996549" y="13572"/>
                  <a:pt x="1008224" y="23952"/>
                  <a:pt x="1017270" y="34290"/>
                </a:cubicBezTo>
                <a:cubicBezTo>
                  <a:pt x="1101361" y="130394"/>
                  <a:pt x="1040406" y="69132"/>
                  <a:pt x="1074420" y="137160"/>
                </a:cubicBezTo>
                <a:cubicBezTo>
                  <a:pt x="1080563" y="149447"/>
                  <a:pt x="1089660" y="160020"/>
                  <a:pt x="1097280" y="171450"/>
                </a:cubicBezTo>
                <a:cubicBezTo>
                  <a:pt x="1125155" y="282951"/>
                  <a:pt x="1091118" y="143723"/>
                  <a:pt x="1120140" y="274320"/>
                </a:cubicBezTo>
                <a:cubicBezTo>
                  <a:pt x="1123548" y="289655"/>
                  <a:pt x="1127760" y="304800"/>
                  <a:pt x="1131570" y="320040"/>
                </a:cubicBezTo>
                <a:cubicBezTo>
                  <a:pt x="1127760" y="403860"/>
                  <a:pt x="1129079" y="488071"/>
                  <a:pt x="1120140" y="571500"/>
                </a:cubicBezTo>
                <a:cubicBezTo>
                  <a:pt x="1117573" y="595459"/>
                  <a:pt x="1104900" y="617220"/>
                  <a:pt x="1097280" y="640080"/>
                </a:cubicBezTo>
                <a:cubicBezTo>
                  <a:pt x="1093470" y="651510"/>
                  <a:pt x="1092533" y="664345"/>
                  <a:pt x="1085850" y="674370"/>
                </a:cubicBezTo>
                <a:cubicBezTo>
                  <a:pt x="1070610" y="697230"/>
                  <a:pt x="1048818" y="716886"/>
                  <a:pt x="1040130" y="742950"/>
                </a:cubicBezTo>
                <a:cubicBezTo>
                  <a:pt x="1020012" y="803304"/>
                  <a:pt x="1035383" y="767215"/>
                  <a:pt x="982980" y="845820"/>
                </a:cubicBezTo>
                <a:cubicBezTo>
                  <a:pt x="975360" y="857250"/>
                  <a:pt x="964464" y="867078"/>
                  <a:pt x="960120" y="880110"/>
                </a:cubicBezTo>
                <a:cubicBezTo>
                  <a:pt x="932916" y="961722"/>
                  <a:pt x="950626" y="928640"/>
                  <a:pt x="914400" y="982980"/>
                </a:cubicBezTo>
                <a:cubicBezTo>
                  <a:pt x="910590" y="998220"/>
                  <a:pt x="909995" y="1014649"/>
                  <a:pt x="902970" y="1028700"/>
                </a:cubicBezTo>
                <a:cubicBezTo>
                  <a:pt x="890683" y="1053274"/>
                  <a:pt x="872490" y="1074420"/>
                  <a:pt x="857250" y="1097280"/>
                </a:cubicBezTo>
                <a:lnTo>
                  <a:pt x="811530" y="1165860"/>
                </a:lnTo>
                <a:lnTo>
                  <a:pt x="788670" y="1200150"/>
                </a:lnTo>
                <a:cubicBezTo>
                  <a:pt x="781050" y="1211580"/>
                  <a:pt x="774052" y="1223450"/>
                  <a:pt x="765810" y="1234440"/>
                </a:cubicBezTo>
                <a:cubicBezTo>
                  <a:pt x="754380" y="1249680"/>
                  <a:pt x="743918" y="1265696"/>
                  <a:pt x="731520" y="1280160"/>
                </a:cubicBezTo>
                <a:cubicBezTo>
                  <a:pt x="721000" y="1292433"/>
                  <a:pt x="707154" y="1301691"/>
                  <a:pt x="697230" y="1314450"/>
                </a:cubicBezTo>
                <a:cubicBezTo>
                  <a:pt x="650277" y="1374818"/>
                  <a:pt x="666387" y="1376347"/>
                  <a:pt x="617220" y="1417320"/>
                </a:cubicBezTo>
                <a:cubicBezTo>
                  <a:pt x="606667" y="1426114"/>
                  <a:pt x="593483" y="1431386"/>
                  <a:pt x="582930" y="1440180"/>
                </a:cubicBezTo>
                <a:cubicBezTo>
                  <a:pt x="570512" y="1450528"/>
                  <a:pt x="562090" y="1465504"/>
                  <a:pt x="548640" y="1474470"/>
                </a:cubicBezTo>
                <a:cubicBezTo>
                  <a:pt x="538615" y="1481153"/>
                  <a:pt x="525126" y="1480512"/>
                  <a:pt x="514350" y="1485900"/>
                </a:cubicBezTo>
                <a:cubicBezTo>
                  <a:pt x="502063" y="1492043"/>
                  <a:pt x="492347" y="1502617"/>
                  <a:pt x="480060" y="1508760"/>
                </a:cubicBezTo>
                <a:cubicBezTo>
                  <a:pt x="469284" y="1514148"/>
                  <a:pt x="456546" y="1514802"/>
                  <a:pt x="445770" y="1520190"/>
                </a:cubicBezTo>
                <a:cubicBezTo>
                  <a:pt x="357140" y="1564505"/>
                  <a:pt x="463379" y="1525750"/>
                  <a:pt x="377190" y="1554480"/>
                </a:cubicBezTo>
                <a:cubicBezTo>
                  <a:pt x="304800" y="1550670"/>
                  <a:pt x="231845" y="1552844"/>
                  <a:pt x="160020" y="1543050"/>
                </a:cubicBezTo>
                <a:cubicBezTo>
                  <a:pt x="146409" y="1541194"/>
                  <a:pt x="134776" y="1530528"/>
                  <a:pt x="125730" y="1520190"/>
                </a:cubicBezTo>
                <a:cubicBezTo>
                  <a:pt x="107638" y="1499513"/>
                  <a:pt x="80010" y="1451610"/>
                  <a:pt x="80010" y="1451610"/>
                </a:cubicBezTo>
                <a:cubicBezTo>
                  <a:pt x="62736" y="1382513"/>
                  <a:pt x="73548" y="1420793"/>
                  <a:pt x="45720" y="1337310"/>
                </a:cubicBezTo>
                <a:lnTo>
                  <a:pt x="34290" y="1303020"/>
                </a:lnTo>
                <a:cubicBezTo>
                  <a:pt x="30480" y="1268730"/>
                  <a:pt x="28532" y="1234182"/>
                  <a:pt x="22860" y="1200150"/>
                </a:cubicBezTo>
                <a:cubicBezTo>
                  <a:pt x="20879" y="1188266"/>
                  <a:pt x="13411" y="1177744"/>
                  <a:pt x="11430" y="1165860"/>
                </a:cubicBezTo>
                <a:cubicBezTo>
                  <a:pt x="5758" y="1131828"/>
                  <a:pt x="3810" y="1097280"/>
                  <a:pt x="0" y="1062990"/>
                </a:cubicBezTo>
                <a:cubicBezTo>
                  <a:pt x="3810" y="998220"/>
                  <a:pt x="1805" y="932844"/>
                  <a:pt x="11430" y="868680"/>
                </a:cubicBezTo>
                <a:cubicBezTo>
                  <a:pt x="13468" y="855095"/>
                  <a:pt x="28147" y="846677"/>
                  <a:pt x="34290" y="834390"/>
                </a:cubicBezTo>
                <a:cubicBezTo>
                  <a:pt x="39678" y="823614"/>
                  <a:pt x="39037" y="810125"/>
                  <a:pt x="45720" y="800100"/>
                </a:cubicBezTo>
                <a:cubicBezTo>
                  <a:pt x="54686" y="786650"/>
                  <a:pt x="70086" y="778569"/>
                  <a:pt x="80010" y="765810"/>
                </a:cubicBezTo>
                <a:cubicBezTo>
                  <a:pt x="96878" y="744123"/>
                  <a:pt x="135255" y="714375"/>
                  <a:pt x="148590" y="697230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1350719" y="2023110"/>
            <a:ext cx="1231909" cy="1680210"/>
          </a:xfrm>
          <a:custGeom>
            <a:avLst/>
            <a:gdLst>
              <a:gd name="connsiteX0" fmla="*/ 9451 w 1231909"/>
              <a:gd name="connsiteY0" fmla="*/ 1405890 h 1680210"/>
              <a:gd name="connsiteX1" fmla="*/ 20881 w 1231909"/>
              <a:gd name="connsiteY1" fmla="*/ 1234440 h 1680210"/>
              <a:gd name="connsiteX2" fmla="*/ 43741 w 1231909"/>
              <a:gd name="connsiteY2" fmla="*/ 1143000 h 1680210"/>
              <a:gd name="connsiteX3" fmla="*/ 55171 w 1231909"/>
              <a:gd name="connsiteY3" fmla="*/ 1097280 h 1680210"/>
              <a:gd name="connsiteX4" fmla="*/ 78031 w 1231909"/>
              <a:gd name="connsiteY4" fmla="*/ 1028700 h 1680210"/>
              <a:gd name="connsiteX5" fmla="*/ 89461 w 1231909"/>
              <a:gd name="connsiteY5" fmla="*/ 994410 h 1680210"/>
              <a:gd name="connsiteX6" fmla="*/ 100891 w 1231909"/>
              <a:gd name="connsiteY6" fmla="*/ 948690 h 1680210"/>
              <a:gd name="connsiteX7" fmla="*/ 112321 w 1231909"/>
              <a:gd name="connsiteY7" fmla="*/ 891540 h 1680210"/>
              <a:gd name="connsiteX8" fmla="*/ 123751 w 1231909"/>
              <a:gd name="connsiteY8" fmla="*/ 857250 h 1680210"/>
              <a:gd name="connsiteX9" fmla="*/ 146611 w 1231909"/>
              <a:gd name="connsiteY9" fmla="*/ 685800 h 1680210"/>
              <a:gd name="connsiteX10" fmla="*/ 169471 w 1231909"/>
              <a:gd name="connsiteY10" fmla="*/ 617220 h 1680210"/>
              <a:gd name="connsiteX11" fmla="*/ 215191 w 1231909"/>
              <a:gd name="connsiteY11" fmla="*/ 480060 h 1680210"/>
              <a:gd name="connsiteX12" fmla="*/ 226621 w 1231909"/>
              <a:gd name="connsiteY12" fmla="*/ 445770 h 1680210"/>
              <a:gd name="connsiteX13" fmla="*/ 238051 w 1231909"/>
              <a:gd name="connsiteY13" fmla="*/ 411480 h 1680210"/>
              <a:gd name="connsiteX14" fmla="*/ 260911 w 1231909"/>
              <a:gd name="connsiteY14" fmla="*/ 331470 h 1680210"/>
              <a:gd name="connsiteX15" fmla="*/ 295201 w 1231909"/>
              <a:gd name="connsiteY15" fmla="*/ 285750 h 1680210"/>
              <a:gd name="connsiteX16" fmla="*/ 318061 w 1231909"/>
              <a:gd name="connsiteY16" fmla="*/ 251460 h 1680210"/>
              <a:gd name="connsiteX17" fmla="*/ 352351 w 1231909"/>
              <a:gd name="connsiteY17" fmla="*/ 205740 h 1680210"/>
              <a:gd name="connsiteX18" fmla="*/ 375211 w 1231909"/>
              <a:gd name="connsiteY18" fmla="*/ 160020 h 1680210"/>
              <a:gd name="connsiteX19" fmla="*/ 386641 w 1231909"/>
              <a:gd name="connsiteY19" fmla="*/ 125730 h 1680210"/>
              <a:gd name="connsiteX20" fmla="*/ 455221 w 1231909"/>
              <a:gd name="connsiteY20" fmla="*/ 68580 h 1680210"/>
              <a:gd name="connsiteX21" fmla="*/ 489511 w 1231909"/>
              <a:gd name="connsiteY21" fmla="*/ 34290 h 1680210"/>
              <a:gd name="connsiteX22" fmla="*/ 558091 w 1231909"/>
              <a:gd name="connsiteY22" fmla="*/ 11430 h 1680210"/>
              <a:gd name="connsiteX23" fmla="*/ 592381 w 1231909"/>
              <a:gd name="connsiteY23" fmla="*/ 0 h 1680210"/>
              <a:gd name="connsiteX24" fmla="*/ 786691 w 1231909"/>
              <a:gd name="connsiteY24" fmla="*/ 34290 h 1680210"/>
              <a:gd name="connsiteX25" fmla="*/ 855271 w 1231909"/>
              <a:gd name="connsiteY25" fmla="*/ 80010 h 1680210"/>
              <a:gd name="connsiteX26" fmla="*/ 900991 w 1231909"/>
              <a:gd name="connsiteY26" fmla="*/ 114300 h 1680210"/>
              <a:gd name="connsiteX27" fmla="*/ 935281 w 1231909"/>
              <a:gd name="connsiteY27" fmla="*/ 125730 h 1680210"/>
              <a:gd name="connsiteX28" fmla="*/ 958141 w 1231909"/>
              <a:gd name="connsiteY28" fmla="*/ 160020 h 1680210"/>
              <a:gd name="connsiteX29" fmla="*/ 1015291 w 1231909"/>
              <a:gd name="connsiteY29" fmla="*/ 217170 h 1680210"/>
              <a:gd name="connsiteX30" fmla="*/ 1026721 w 1231909"/>
              <a:gd name="connsiteY30" fmla="*/ 251460 h 1680210"/>
              <a:gd name="connsiteX31" fmla="*/ 1049581 w 1231909"/>
              <a:gd name="connsiteY31" fmla="*/ 285750 h 1680210"/>
              <a:gd name="connsiteX32" fmla="*/ 1072441 w 1231909"/>
              <a:gd name="connsiteY32" fmla="*/ 354330 h 1680210"/>
              <a:gd name="connsiteX33" fmla="*/ 1106731 w 1231909"/>
              <a:gd name="connsiteY33" fmla="*/ 457200 h 1680210"/>
              <a:gd name="connsiteX34" fmla="*/ 1118161 w 1231909"/>
              <a:gd name="connsiteY34" fmla="*/ 491490 h 1680210"/>
              <a:gd name="connsiteX35" fmla="*/ 1152451 w 1231909"/>
              <a:gd name="connsiteY35" fmla="*/ 617220 h 1680210"/>
              <a:gd name="connsiteX36" fmla="*/ 1163881 w 1231909"/>
              <a:gd name="connsiteY36" fmla="*/ 697230 h 1680210"/>
              <a:gd name="connsiteX37" fmla="*/ 1175311 w 1231909"/>
              <a:gd name="connsiteY37" fmla="*/ 731520 h 1680210"/>
              <a:gd name="connsiteX38" fmla="*/ 1209601 w 1231909"/>
              <a:gd name="connsiteY38" fmla="*/ 914400 h 1680210"/>
              <a:gd name="connsiteX39" fmla="*/ 1209601 w 1231909"/>
              <a:gd name="connsiteY39" fmla="*/ 1417320 h 1680210"/>
              <a:gd name="connsiteX40" fmla="*/ 1152451 w 1231909"/>
              <a:gd name="connsiteY40" fmla="*/ 1520190 h 1680210"/>
              <a:gd name="connsiteX41" fmla="*/ 1118161 w 1231909"/>
              <a:gd name="connsiteY41" fmla="*/ 1543050 h 1680210"/>
              <a:gd name="connsiteX42" fmla="*/ 1083871 w 1231909"/>
              <a:gd name="connsiteY42" fmla="*/ 1577340 h 1680210"/>
              <a:gd name="connsiteX43" fmla="*/ 1049581 w 1231909"/>
              <a:gd name="connsiteY43" fmla="*/ 1588770 h 1680210"/>
              <a:gd name="connsiteX44" fmla="*/ 1015291 w 1231909"/>
              <a:gd name="connsiteY44" fmla="*/ 1611630 h 1680210"/>
              <a:gd name="connsiteX45" fmla="*/ 900991 w 1231909"/>
              <a:gd name="connsiteY45" fmla="*/ 1645920 h 1680210"/>
              <a:gd name="connsiteX46" fmla="*/ 866701 w 1231909"/>
              <a:gd name="connsiteY46" fmla="*/ 1657350 h 1680210"/>
              <a:gd name="connsiteX47" fmla="*/ 752401 w 1231909"/>
              <a:gd name="connsiteY47" fmla="*/ 1680210 h 1680210"/>
              <a:gd name="connsiteX48" fmla="*/ 432361 w 1231909"/>
              <a:gd name="connsiteY48" fmla="*/ 1668780 h 1680210"/>
              <a:gd name="connsiteX49" fmla="*/ 340921 w 1231909"/>
              <a:gd name="connsiteY49" fmla="*/ 1645920 h 1680210"/>
              <a:gd name="connsiteX50" fmla="*/ 260911 w 1231909"/>
              <a:gd name="connsiteY50" fmla="*/ 1623060 h 1680210"/>
              <a:gd name="connsiteX51" fmla="*/ 192331 w 1231909"/>
              <a:gd name="connsiteY51" fmla="*/ 1565910 h 1680210"/>
              <a:gd name="connsiteX52" fmla="*/ 146611 w 1231909"/>
              <a:gd name="connsiteY52" fmla="*/ 1543050 h 1680210"/>
              <a:gd name="connsiteX53" fmla="*/ 89461 w 1231909"/>
              <a:gd name="connsiteY53" fmla="*/ 1485900 h 1680210"/>
              <a:gd name="connsiteX54" fmla="*/ 55171 w 1231909"/>
              <a:gd name="connsiteY54" fmla="*/ 1440180 h 1680210"/>
              <a:gd name="connsiteX55" fmla="*/ 9451 w 1231909"/>
              <a:gd name="connsiteY55" fmla="*/ 1405890 h 168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31909" h="1680210">
                <a:moveTo>
                  <a:pt x="9451" y="1405890"/>
                </a:moveTo>
                <a:cubicBezTo>
                  <a:pt x="3736" y="1371600"/>
                  <a:pt x="15182" y="1291433"/>
                  <a:pt x="20881" y="1234440"/>
                </a:cubicBezTo>
                <a:cubicBezTo>
                  <a:pt x="26244" y="1180813"/>
                  <a:pt x="31396" y="1186208"/>
                  <a:pt x="43741" y="1143000"/>
                </a:cubicBezTo>
                <a:cubicBezTo>
                  <a:pt x="48057" y="1127895"/>
                  <a:pt x="50657" y="1112327"/>
                  <a:pt x="55171" y="1097280"/>
                </a:cubicBezTo>
                <a:cubicBezTo>
                  <a:pt x="62095" y="1074200"/>
                  <a:pt x="70411" y="1051560"/>
                  <a:pt x="78031" y="1028700"/>
                </a:cubicBezTo>
                <a:cubicBezTo>
                  <a:pt x="81841" y="1017270"/>
                  <a:pt x="86539" y="1006099"/>
                  <a:pt x="89461" y="994410"/>
                </a:cubicBezTo>
                <a:cubicBezTo>
                  <a:pt x="93271" y="979170"/>
                  <a:pt x="97483" y="964025"/>
                  <a:pt x="100891" y="948690"/>
                </a:cubicBezTo>
                <a:cubicBezTo>
                  <a:pt x="105105" y="929725"/>
                  <a:pt x="107609" y="910387"/>
                  <a:pt x="112321" y="891540"/>
                </a:cubicBezTo>
                <a:cubicBezTo>
                  <a:pt x="115243" y="879851"/>
                  <a:pt x="119941" y="868680"/>
                  <a:pt x="123751" y="857250"/>
                </a:cubicBezTo>
                <a:cubicBezTo>
                  <a:pt x="127556" y="823001"/>
                  <a:pt x="136350" y="726845"/>
                  <a:pt x="146611" y="685800"/>
                </a:cubicBezTo>
                <a:cubicBezTo>
                  <a:pt x="152455" y="662423"/>
                  <a:pt x="161851" y="640080"/>
                  <a:pt x="169471" y="617220"/>
                </a:cubicBezTo>
                <a:lnTo>
                  <a:pt x="215191" y="480060"/>
                </a:lnTo>
                <a:lnTo>
                  <a:pt x="226621" y="445770"/>
                </a:lnTo>
                <a:cubicBezTo>
                  <a:pt x="230431" y="434340"/>
                  <a:pt x="235129" y="423169"/>
                  <a:pt x="238051" y="411480"/>
                </a:cubicBezTo>
                <a:cubicBezTo>
                  <a:pt x="240525" y="401582"/>
                  <a:pt x="253623" y="344224"/>
                  <a:pt x="260911" y="331470"/>
                </a:cubicBezTo>
                <a:cubicBezTo>
                  <a:pt x="270362" y="314930"/>
                  <a:pt x="284128" y="301252"/>
                  <a:pt x="295201" y="285750"/>
                </a:cubicBezTo>
                <a:cubicBezTo>
                  <a:pt x="303186" y="274572"/>
                  <a:pt x="310076" y="262638"/>
                  <a:pt x="318061" y="251460"/>
                </a:cubicBezTo>
                <a:cubicBezTo>
                  <a:pt x="329134" y="235958"/>
                  <a:pt x="342255" y="221894"/>
                  <a:pt x="352351" y="205740"/>
                </a:cubicBezTo>
                <a:cubicBezTo>
                  <a:pt x="361382" y="191291"/>
                  <a:pt x="368499" y="175681"/>
                  <a:pt x="375211" y="160020"/>
                </a:cubicBezTo>
                <a:cubicBezTo>
                  <a:pt x="379957" y="148946"/>
                  <a:pt x="379958" y="135755"/>
                  <a:pt x="386641" y="125730"/>
                </a:cubicBezTo>
                <a:cubicBezTo>
                  <a:pt x="411686" y="88163"/>
                  <a:pt x="423593" y="94936"/>
                  <a:pt x="455221" y="68580"/>
                </a:cubicBezTo>
                <a:cubicBezTo>
                  <a:pt x="467639" y="58232"/>
                  <a:pt x="475381" y="42140"/>
                  <a:pt x="489511" y="34290"/>
                </a:cubicBezTo>
                <a:cubicBezTo>
                  <a:pt x="510575" y="22588"/>
                  <a:pt x="535231" y="19050"/>
                  <a:pt x="558091" y="11430"/>
                </a:cubicBezTo>
                <a:lnTo>
                  <a:pt x="592381" y="0"/>
                </a:lnTo>
                <a:cubicBezTo>
                  <a:pt x="632402" y="3638"/>
                  <a:pt x="741005" y="3833"/>
                  <a:pt x="786691" y="34290"/>
                </a:cubicBezTo>
                <a:cubicBezTo>
                  <a:pt x="809551" y="49530"/>
                  <a:pt x="833292" y="63525"/>
                  <a:pt x="855271" y="80010"/>
                </a:cubicBezTo>
                <a:cubicBezTo>
                  <a:pt x="870511" y="91440"/>
                  <a:pt x="884451" y="104849"/>
                  <a:pt x="900991" y="114300"/>
                </a:cubicBezTo>
                <a:cubicBezTo>
                  <a:pt x="911452" y="120278"/>
                  <a:pt x="923851" y="121920"/>
                  <a:pt x="935281" y="125730"/>
                </a:cubicBezTo>
                <a:cubicBezTo>
                  <a:pt x="942901" y="137160"/>
                  <a:pt x="948427" y="150306"/>
                  <a:pt x="958141" y="160020"/>
                </a:cubicBezTo>
                <a:cubicBezTo>
                  <a:pt x="1003861" y="205740"/>
                  <a:pt x="984811" y="156210"/>
                  <a:pt x="1015291" y="217170"/>
                </a:cubicBezTo>
                <a:cubicBezTo>
                  <a:pt x="1020679" y="227946"/>
                  <a:pt x="1021333" y="240684"/>
                  <a:pt x="1026721" y="251460"/>
                </a:cubicBezTo>
                <a:cubicBezTo>
                  <a:pt x="1032864" y="263747"/>
                  <a:pt x="1044002" y="273197"/>
                  <a:pt x="1049581" y="285750"/>
                </a:cubicBezTo>
                <a:cubicBezTo>
                  <a:pt x="1059368" y="307770"/>
                  <a:pt x="1064821" y="331470"/>
                  <a:pt x="1072441" y="354330"/>
                </a:cubicBezTo>
                <a:lnTo>
                  <a:pt x="1106731" y="457200"/>
                </a:lnTo>
                <a:cubicBezTo>
                  <a:pt x="1110541" y="468630"/>
                  <a:pt x="1115239" y="479801"/>
                  <a:pt x="1118161" y="491490"/>
                </a:cubicBezTo>
                <a:cubicBezTo>
                  <a:pt x="1143943" y="594619"/>
                  <a:pt x="1131086" y="553124"/>
                  <a:pt x="1152451" y="617220"/>
                </a:cubicBezTo>
                <a:cubicBezTo>
                  <a:pt x="1156261" y="643890"/>
                  <a:pt x="1158597" y="670812"/>
                  <a:pt x="1163881" y="697230"/>
                </a:cubicBezTo>
                <a:cubicBezTo>
                  <a:pt x="1166244" y="709044"/>
                  <a:pt x="1172948" y="719706"/>
                  <a:pt x="1175311" y="731520"/>
                </a:cubicBezTo>
                <a:cubicBezTo>
                  <a:pt x="1226196" y="985945"/>
                  <a:pt x="1178306" y="789222"/>
                  <a:pt x="1209601" y="914400"/>
                </a:cubicBezTo>
                <a:cubicBezTo>
                  <a:pt x="1231909" y="1137477"/>
                  <a:pt x="1228985" y="1058712"/>
                  <a:pt x="1209601" y="1417320"/>
                </a:cubicBezTo>
                <a:cubicBezTo>
                  <a:pt x="1208043" y="1446151"/>
                  <a:pt x="1162532" y="1513470"/>
                  <a:pt x="1152451" y="1520190"/>
                </a:cubicBezTo>
                <a:cubicBezTo>
                  <a:pt x="1141021" y="1527810"/>
                  <a:pt x="1128714" y="1534256"/>
                  <a:pt x="1118161" y="1543050"/>
                </a:cubicBezTo>
                <a:cubicBezTo>
                  <a:pt x="1105743" y="1553398"/>
                  <a:pt x="1097321" y="1568374"/>
                  <a:pt x="1083871" y="1577340"/>
                </a:cubicBezTo>
                <a:cubicBezTo>
                  <a:pt x="1073846" y="1584023"/>
                  <a:pt x="1060357" y="1583382"/>
                  <a:pt x="1049581" y="1588770"/>
                </a:cubicBezTo>
                <a:cubicBezTo>
                  <a:pt x="1037294" y="1594913"/>
                  <a:pt x="1027844" y="1606051"/>
                  <a:pt x="1015291" y="1611630"/>
                </a:cubicBezTo>
                <a:cubicBezTo>
                  <a:pt x="966398" y="1633360"/>
                  <a:pt x="947538" y="1632621"/>
                  <a:pt x="900991" y="1645920"/>
                </a:cubicBezTo>
                <a:cubicBezTo>
                  <a:pt x="889406" y="1649230"/>
                  <a:pt x="878441" y="1654641"/>
                  <a:pt x="866701" y="1657350"/>
                </a:cubicBezTo>
                <a:cubicBezTo>
                  <a:pt x="828841" y="1666087"/>
                  <a:pt x="752401" y="1680210"/>
                  <a:pt x="752401" y="1680210"/>
                </a:cubicBezTo>
                <a:cubicBezTo>
                  <a:pt x="645721" y="1676400"/>
                  <a:pt x="538740" y="1677645"/>
                  <a:pt x="432361" y="1668780"/>
                </a:cubicBezTo>
                <a:cubicBezTo>
                  <a:pt x="401051" y="1666171"/>
                  <a:pt x="371401" y="1653540"/>
                  <a:pt x="340921" y="1645920"/>
                </a:cubicBezTo>
                <a:cubicBezTo>
                  <a:pt x="326272" y="1642258"/>
                  <a:pt x="277309" y="1631259"/>
                  <a:pt x="260911" y="1623060"/>
                </a:cubicBezTo>
                <a:cubicBezTo>
                  <a:pt x="200441" y="1592825"/>
                  <a:pt x="251314" y="1608041"/>
                  <a:pt x="192331" y="1565910"/>
                </a:cubicBezTo>
                <a:cubicBezTo>
                  <a:pt x="178466" y="1556006"/>
                  <a:pt x="161851" y="1550670"/>
                  <a:pt x="146611" y="1543050"/>
                </a:cubicBezTo>
                <a:cubicBezTo>
                  <a:pt x="85651" y="1451610"/>
                  <a:pt x="165661" y="1562100"/>
                  <a:pt x="89461" y="1485900"/>
                </a:cubicBezTo>
                <a:cubicBezTo>
                  <a:pt x="75991" y="1472430"/>
                  <a:pt x="68641" y="1453650"/>
                  <a:pt x="55171" y="1440180"/>
                </a:cubicBezTo>
                <a:cubicBezTo>
                  <a:pt x="0" y="1385009"/>
                  <a:pt x="15166" y="1440180"/>
                  <a:pt x="9451" y="1405890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5543550" y="2125980"/>
            <a:ext cx="1463824" cy="1611630"/>
          </a:xfrm>
          <a:custGeom>
            <a:avLst/>
            <a:gdLst>
              <a:gd name="connsiteX0" fmla="*/ 171450 w 1463824"/>
              <a:gd name="connsiteY0" fmla="*/ 297180 h 1611630"/>
              <a:gd name="connsiteX1" fmla="*/ 148590 w 1463824"/>
              <a:gd name="connsiteY1" fmla="*/ 342900 h 1611630"/>
              <a:gd name="connsiteX2" fmla="*/ 125730 w 1463824"/>
              <a:gd name="connsiteY2" fmla="*/ 377190 h 1611630"/>
              <a:gd name="connsiteX3" fmla="*/ 91440 w 1463824"/>
              <a:gd name="connsiteY3" fmla="*/ 457200 h 1611630"/>
              <a:gd name="connsiteX4" fmla="*/ 45720 w 1463824"/>
              <a:gd name="connsiteY4" fmla="*/ 617220 h 1611630"/>
              <a:gd name="connsiteX5" fmla="*/ 34290 w 1463824"/>
              <a:gd name="connsiteY5" fmla="*/ 651510 h 1611630"/>
              <a:gd name="connsiteX6" fmla="*/ 22860 w 1463824"/>
              <a:gd name="connsiteY6" fmla="*/ 685800 h 1611630"/>
              <a:gd name="connsiteX7" fmla="*/ 11430 w 1463824"/>
              <a:gd name="connsiteY7" fmla="*/ 777240 h 1611630"/>
              <a:gd name="connsiteX8" fmla="*/ 0 w 1463824"/>
              <a:gd name="connsiteY8" fmla="*/ 811530 h 1611630"/>
              <a:gd name="connsiteX9" fmla="*/ 11430 w 1463824"/>
              <a:gd name="connsiteY9" fmla="*/ 1108710 h 1611630"/>
              <a:gd name="connsiteX10" fmla="*/ 34290 w 1463824"/>
              <a:gd name="connsiteY10" fmla="*/ 1154430 h 1611630"/>
              <a:gd name="connsiteX11" fmla="*/ 57150 w 1463824"/>
              <a:gd name="connsiteY11" fmla="*/ 1223010 h 1611630"/>
              <a:gd name="connsiteX12" fmla="*/ 80010 w 1463824"/>
              <a:gd name="connsiteY12" fmla="*/ 1268730 h 1611630"/>
              <a:gd name="connsiteX13" fmla="*/ 102870 w 1463824"/>
              <a:gd name="connsiteY13" fmla="*/ 1303020 h 1611630"/>
              <a:gd name="connsiteX14" fmla="*/ 125730 w 1463824"/>
              <a:gd name="connsiteY14" fmla="*/ 1371600 h 1611630"/>
              <a:gd name="connsiteX15" fmla="*/ 194310 w 1463824"/>
              <a:gd name="connsiteY15" fmla="*/ 1428750 h 1611630"/>
              <a:gd name="connsiteX16" fmla="*/ 297180 w 1463824"/>
              <a:gd name="connsiteY16" fmla="*/ 1474470 h 1611630"/>
              <a:gd name="connsiteX17" fmla="*/ 331470 w 1463824"/>
              <a:gd name="connsiteY17" fmla="*/ 1485900 h 1611630"/>
              <a:gd name="connsiteX18" fmla="*/ 502920 w 1463824"/>
              <a:gd name="connsiteY18" fmla="*/ 1543050 h 1611630"/>
              <a:gd name="connsiteX19" fmla="*/ 537210 w 1463824"/>
              <a:gd name="connsiteY19" fmla="*/ 1554480 h 1611630"/>
              <a:gd name="connsiteX20" fmla="*/ 571500 w 1463824"/>
              <a:gd name="connsiteY20" fmla="*/ 1565910 h 1611630"/>
              <a:gd name="connsiteX21" fmla="*/ 617220 w 1463824"/>
              <a:gd name="connsiteY21" fmla="*/ 1577340 h 1611630"/>
              <a:gd name="connsiteX22" fmla="*/ 674370 w 1463824"/>
              <a:gd name="connsiteY22" fmla="*/ 1588770 h 1611630"/>
              <a:gd name="connsiteX23" fmla="*/ 742950 w 1463824"/>
              <a:gd name="connsiteY23" fmla="*/ 1611630 h 1611630"/>
              <a:gd name="connsiteX24" fmla="*/ 1005840 w 1463824"/>
              <a:gd name="connsiteY24" fmla="*/ 1600200 h 1611630"/>
              <a:gd name="connsiteX25" fmla="*/ 1108710 w 1463824"/>
              <a:gd name="connsiteY25" fmla="*/ 1554480 h 1611630"/>
              <a:gd name="connsiteX26" fmla="*/ 1177290 w 1463824"/>
              <a:gd name="connsiteY26" fmla="*/ 1531620 h 1611630"/>
              <a:gd name="connsiteX27" fmla="*/ 1234440 w 1463824"/>
              <a:gd name="connsiteY27" fmla="*/ 1485900 h 1611630"/>
              <a:gd name="connsiteX28" fmla="*/ 1303020 w 1463824"/>
              <a:gd name="connsiteY28" fmla="*/ 1440180 h 1611630"/>
              <a:gd name="connsiteX29" fmla="*/ 1325880 w 1463824"/>
              <a:gd name="connsiteY29" fmla="*/ 1405890 h 1611630"/>
              <a:gd name="connsiteX30" fmla="*/ 1348740 w 1463824"/>
              <a:gd name="connsiteY30" fmla="*/ 1337310 h 1611630"/>
              <a:gd name="connsiteX31" fmla="*/ 1371600 w 1463824"/>
              <a:gd name="connsiteY31" fmla="*/ 1268730 h 1611630"/>
              <a:gd name="connsiteX32" fmla="*/ 1383030 w 1463824"/>
              <a:gd name="connsiteY32" fmla="*/ 1234440 h 1611630"/>
              <a:gd name="connsiteX33" fmla="*/ 1394460 w 1463824"/>
              <a:gd name="connsiteY33" fmla="*/ 1200150 h 1611630"/>
              <a:gd name="connsiteX34" fmla="*/ 1417320 w 1463824"/>
              <a:gd name="connsiteY34" fmla="*/ 1040130 h 1611630"/>
              <a:gd name="connsiteX35" fmla="*/ 1440180 w 1463824"/>
              <a:gd name="connsiteY35" fmla="*/ 960120 h 1611630"/>
              <a:gd name="connsiteX36" fmla="*/ 1440180 w 1463824"/>
              <a:gd name="connsiteY36" fmla="*/ 582930 h 1611630"/>
              <a:gd name="connsiteX37" fmla="*/ 1417320 w 1463824"/>
              <a:gd name="connsiteY37" fmla="*/ 537210 h 1611630"/>
              <a:gd name="connsiteX38" fmla="*/ 1371600 w 1463824"/>
              <a:gd name="connsiteY38" fmla="*/ 468630 h 1611630"/>
              <a:gd name="connsiteX39" fmla="*/ 1348740 w 1463824"/>
              <a:gd name="connsiteY39" fmla="*/ 434340 h 1611630"/>
              <a:gd name="connsiteX40" fmla="*/ 1337310 w 1463824"/>
              <a:gd name="connsiteY40" fmla="*/ 400050 h 1611630"/>
              <a:gd name="connsiteX41" fmla="*/ 1211580 w 1463824"/>
              <a:gd name="connsiteY41" fmla="*/ 251460 h 1611630"/>
              <a:gd name="connsiteX42" fmla="*/ 1177290 w 1463824"/>
              <a:gd name="connsiteY42" fmla="*/ 205740 h 1611630"/>
              <a:gd name="connsiteX43" fmla="*/ 1154430 w 1463824"/>
              <a:gd name="connsiteY43" fmla="*/ 171450 h 1611630"/>
              <a:gd name="connsiteX44" fmla="*/ 1120140 w 1463824"/>
              <a:gd name="connsiteY44" fmla="*/ 148590 h 1611630"/>
              <a:gd name="connsiteX45" fmla="*/ 1085850 w 1463824"/>
              <a:gd name="connsiteY45" fmla="*/ 114300 h 1611630"/>
              <a:gd name="connsiteX46" fmla="*/ 1051560 w 1463824"/>
              <a:gd name="connsiteY46" fmla="*/ 102870 h 1611630"/>
              <a:gd name="connsiteX47" fmla="*/ 1017270 w 1463824"/>
              <a:gd name="connsiteY47" fmla="*/ 80010 h 1611630"/>
              <a:gd name="connsiteX48" fmla="*/ 948690 w 1463824"/>
              <a:gd name="connsiteY48" fmla="*/ 57150 h 1611630"/>
              <a:gd name="connsiteX49" fmla="*/ 914400 w 1463824"/>
              <a:gd name="connsiteY49" fmla="*/ 34290 h 1611630"/>
              <a:gd name="connsiteX50" fmla="*/ 845820 w 1463824"/>
              <a:gd name="connsiteY50" fmla="*/ 22860 h 1611630"/>
              <a:gd name="connsiteX51" fmla="*/ 811530 w 1463824"/>
              <a:gd name="connsiteY51" fmla="*/ 11430 h 1611630"/>
              <a:gd name="connsiteX52" fmla="*/ 742950 w 1463824"/>
              <a:gd name="connsiteY52" fmla="*/ 0 h 1611630"/>
              <a:gd name="connsiteX53" fmla="*/ 502920 w 1463824"/>
              <a:gd name="connsiteY53" fmla="*/ 11430 h 1611630"/>
              <a:gd name="connsiteX54" fmla="*/ 457200 w 1463824"/>
              <a:gd name="connsiteY54" fmla="*/ 22860 h 1611630"/>
              <a:gd name="connsiteX55" fmla="*/ 354330 w 1463824"/>
              <a:gd name="connsiteY55" fmla="*/ 80010 h 1611630"/>
              <a:gd name="connsiteX56" fmla="*/ 320040 w 1463824"/>
              <a:gd name="connsiteY56" fmla="*/ 114300 h 1611630"/>
              <a:gd name="connsiteX57" fmla="*/ 285750 w 1463824"/>
              <a:gd name="connsiteY57" fmla="*/ 137160 h 1611630"/>
              <a:gd name="connsiteX58" fmla="*/ 217170 w 1463824"/>
              <a:gd name="connsiteY58" fmla="*/ 194310 h 1611630"/>
              <a:gd name="connsiteX59" fmla="*/ 194310 w 1463824"/>
              <a:gd name="connsiteY59" fmla="*/ 262890 h 1611630"/>
              <a:gd name="connsiteX60" fmla="*/ 182880 w 1463824"/>
              <a:gd name="connsiteY60" fmla="*/ 297180 h 1611630"/>
              <a:gd name="connsiteX61" fmla="*/ 171450 w 1463824"/>
              <a:gd name="connsiteY61" fmla="*/ 297180 h 161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463824" h="1611630">
                <a:moveTo>
                  <a:pt x="171450" y="297180"/>
                </a:moveTo>
                <a:cubicBezTo>
                  <a:pt x="163830" y="312420"/>
                  <a:pt x="157044" y="328106"/>
                  <a:pt x="148590" y="342900"/>
                </a:cubicBezTo>
                <a:cubicBezTo>
                  <a:pt x="141774" y="354827"/>
                  <a:pt x="131141" y="364564"/>
                  <a:pt x="125730" y="377190"/>
                </a:cubicBezTo>
                <a:cubicBezTo>
                  <a:pt x="81445" y="480522"/>
                  <a:pt x="148831" y="371113"/>
                  <a:pt x="91440" y="457200"/>
                </a:cubicBezTo>
                <a:cubicBezTo>
                  <a:pt x="62736" y="572017"/>
                  <a:pt x="78515" y="518834"/>
                  <a:pt x="45720" y="617220"/>
                </a:cubicBezTo>
                <a:lnTo>
                  <a:pt x="34290" y="651510"/>
                </a:lnTo>
                <a:lnTo>
                  <a:pt x="22860" y="685800"/>
                </a:lnTo>
                <a:cubicBezTo>
                  <a:pt x="19050" y="716280"/>
                  <a:pt x="16925" y="747018"/>
                  <a:pt x="11430" y="777240"/>
                </a:cubicBezTo>
                <a:cubicBezTo>
                  <a:pt x="9275" y="789094"/>
                  <a:pt x="0" y="799482"/>
                  <a:pt x="0" y="811530"/>
                </a:cubicBezTo>
                <a:cubicBezTo>
                  <a:pt x="0" y="910663"/>
                  <a:pt x="1566" y="1010069"/>
                  <a:pt x="11430" y="1108710"/>
                </a:cubicBezTo>
                <a:cubicBezTo>
                  <a:pt x="13125" y="1125664"/>
                  <a:pt x="27962" y="1138610"/>
                  <a:pt x="34290" y="1154430"/>
                </a:cubicBezTo>
                <a:cubicBezTo>
                  <a:pt x="43239" y="1176803"/>
                  <a:pt x="46374" y="1201457"/>
                  <a:pt x="57150" y="1223010"/>
                </a:cubicBezTo>
                <a:cubicBezTo>
                  <a:pt x="64770" y="1238250"/>
                  <a:pt x="71556" y="1253936"/>
                  <a:pt x="80010" y="1268730"/>
                </a:cubicBezTo>
                <a:cubicBezTo>
                  <a:pt x="86826" y="1280657"/>
                  <a:pt x="97291" y="1290467"/>
                  <a:pt x="102870" y="1303020"/>
                </a:cubicBezTo>
                <a:cubicBezTo>
                  <a:pt x="112657" y="1325040"/>
                  <a:pt x="105680" y="1358234"/>
                  <a:pt x="125730" y="1371600"/>
                </a:cubicBezTo>
                <a:cubicBezTo>
                  <a:pt x="210866" y="1428357"/>
                  <a:pt x="106303" y="1355411"/>
                  <a:pt x="194310" y="1428750"/>
                </a:cubicBezTo>
                <a:cubicBezTo>
                  <a:pt x="230536" y="1458939"/>
                  <a:pt x="247340" y="1457857"/>
                  <a:pt x="297180" y="1474470"/>
                </a:cubicBezTo>
                <a:lnTo>
                  <a:pt x="331470" y="1485900"/>
                </a:lnTo>
                <a:lnTo>
                  <a:pt x="502920" y="1543050"/>
                </a:lnTo>
                <a:lnTo>
                  <a:pt x="537210" y="1554480"/>
                </a:lnTo>
                <a:cubicBezTo>
                  <a:pt x="548640" y="1558290"/>
                  <a:pt x="559811" y="1562988"/>
                  <a:pt x="571500" y="1565910"/>
                </a:cubicBezTo>
                <a:cubicBezTo>
                  <a:pt x="586740" y="1569720"/>
                  <a:pt x="601885" y="1573932"/>
                  <a:pt x="617220" y="1577340"/>
                </a:cubicBezTo>
                <a:cubicBezTo>
                  <a:pt x="636185" y="1581554"/>
                  <a:pt x="655627" y="1583658"/>
                  <a:pt x="674370" y="1588770"/>
                </a:cubicBezTo>
                <a:cubicBezTo>
                  <a:pt x="697617" y="1595110"/>
                  <a:pt x="742950" y="1611630"/>
                  <a:pt x="742950" y="1611630"/>
                </a:cubicBezTo>
                <a:cubicBezTo>
                  <a:pt x="830580" y="1607820"/>
                  <a:pt x="918593" y="1609226"/>
                  <a:pt x="1005840" y="1600200"/>
                </a:cubicBezTo>
                <a:cubicBezTo>
                  <a:pt x="1094550" y="1591023"/>
                  <a:pt x="1050324" y="1580429"/>
                  <a:pt x="1108710" y="1554480"/>
                </a:cubicBezTo>
                <a:cubicBezTo>
                  <a:pt x="1130730" y="1544693"/>
                  <a:pt x="1177290" y="1531620"/>
                  <a:pt x="1177290" y="1531620"/>
                </a:cubicBezTo>
                <a:cubicBezTo>
                  <a:pt x="1219529" y="1468262"/>
                  <a:pt x="1175983" y="1518376"/>
                  <a:pt x="1234440" y="1485900"/>
                </a:cubicBezTo>
                <a:cubicBezTo>
                  <a:pt x="1258457" y="1472557"/>
                  <a:pt x="1303020" y="1440180"/>
                  <a:pt x="1303020" y="1440180"/>
                </a:cubicBezTo>
                <a:cubicBezTo>
                  <a:pt x="1310640" y="1428750"/>
                  <a:pt x="1320301" y="1418443"/>
                  <a:pt x="1325880" y="1405890"/>
                </a:cubicBezTo>
                <a:cubicBezTo>
                  <a:pt x="1335667" y="1383870"/>
                  <a:pt x="1341120" y="1360170"/>
                  <a:pt x="1348740" y="1337310"/>
                </a:cubicBezTo>
                <a:lnTo>
                  <a:pt x="1371600" y="1268730"/>
                </a:lnTo>
                <a:lnTo>
                  <a:pt x="1383030" y="1234440"/>
                </a:lnTo>
                <a:lnTo>
                  <a:pt x="1394460" y="1200150"/>
                </a:lnTo>
                <a:cubicBezTo>
                  <a:pt x="1401484" y="1143961"/>
                  <a:pt x="1406333" y="1095063"/>
                  <a:pt x="1417320" y="1040130"/>
                </a:cubicBezTo>
                <a:cubicBezTo>
                  <a:pt x="1424496" y="1004250"/>
                  <a:pt x="1429286" y="992802"/>
                  <a:pt x="1440180" y="960120"/>
                </a:cubicBezTo>
                <a:cubicBezTo>
                  <a:pt x="1459894" y="802410"/>
                  <a:pt x="1463824" y="811485"/>
                  <a:pt x="1440180" y="582930"/>
                </a:cubicBezTo>
                <a:cubicBezTo>
                  <a:pt x="1438427" y="565982"/>
                  <a:pt x="1426086" y="551821"/>
                  <a:pt x="1417320" y="537210"/>
                </a:cubicBezTo>
                <a:cubicBezTo>
                  <a:pt x="1403185" y="513651"/>
                  <a:pt x="1386840" y="491490"/>
                  <a:pt x="1371600" y="468630"/>
                </a:cubicBezTo>
                <a:cubicBezTo>
                  <a:pt x="1363980" y="457200"/>
                  <a:pt x="1353084" y="447372"/>
                  <a:pt x="1348740" y="434340"/>
                </a:cubicBezTo>
                <a:cubicBezTo>
                  <a:pt x="1344930" y="422910"/>
                  <a:pt x="1343161" y="410582"/>
                  <a:pt x="1337310" y="400050"/>
                </a:cubicBezTo>
                <a:cubicBezTo>
                  <a:pt x="1261771" y="264080"/>
                  <a:pt x="1323231" y="400328"/>
                  <a:pt x="1211580" y="251460"/>
                </a:cubicBezTo>
                <a:cubicBezTo>
                  <a:pt x="1200150" y="236220"/>
                  <a:pt x="1188363" y="221242"/>
                  <a:pt x="1177290" y="205740"/>
                </a:cubicBezTo>
                <a:cubicBezTo>
                  <a:pt x="1169305" y="194562"/>
                  <a:pt x="1164144" y="181164"/>
                  <a:pt x="1154430" y="171450"/>
                </a:cubicBezTo>
                <a:cubicBezTo>
                  <a:pt x="1144716" y="161736"/>
                  <a:pt x="1130693" y="157384"/>
                  <a:pt x="1120140" y="148590"/>
                </a:cubicBezTo>
                <a:cubicBezTo>
                  <a:pt x="1107722" y="138242"/>
                  <a:pt x="1099300" y="123266"/>
                  <a:pt x="1085850" y="114300"/>
                </a:cubicBezTo>
                <a:cubicBezTo>
                  <a:pt x="1075825" y="107617"/>
                  <a:pt x="1062336" y="108258"/>
                  <a:pt x="1051560" y="102870"/>
                </a:cubicBezTo>
                <a:cubicBezTo>
                  <a:pt x="1039273" y="96727"/>
                  <a:pt x="1029823" y="85589"/>
                  <a:pt x="1017270" y="80010"/>
                </a:cubicBezTo>
                <a:cubicBezTo>
                  <a:pt x="995250" y="70223"/>
                  <a:pt x="970710" y="66937"/>
                  <a:pt x="948690" y="57150"/>
                </a:cubicBezTo>
                <a:cubicBezTo>
                  <a:pt x="936137" y="51571"/>
                  <a:pt x="927432" y="38634"/>
                  <a:pt x="914400" y="34290"/>
                </a:cubicBezTo>
                <a:cubicBezTo>
                  <a:pt x="892414" y="26961"/>
                  <a:pt x="868443" y="27887"/>
                  <a:pt x="845820" y="22860"/>
                </a:cubicBezTo>
                <a:cubicBezTo>
                  <a:pt x="834059" y="20246"/>
                  <a:pt x="823291" y="14044"/>
                  <a:pt x="811530" y="11430"/>
                </a:cubicBezTo>
                <a:cubicBezTo>
                  <a:pt x="788907" y="6403"/>
                  <a:pt x="765810" y="3810"/>
                  <a:pt x="742950" y="0"/>
                </a:cubicBezTo>
                <a:cubicBezTo>
                  <a:pt x="662940" y="3810"/>
                  <a:pt x="582766" y="5042"/>
                  <a:pt x="502920" y="11430"/>
                </a:cubicBezTo>
                <a:cubicBezTo>
                  <a:pt x="487261" y="12683"/>
                  <a:pt x="472305" y="18544"/>
                  <a:pt x="457200" y="22860"/>
                </a:cubicBezTo>
                <a:cubicBezTo>
                  <a:pt x="416955" y="34358"/>
                  <a:pt x="387077" y="47263"/>
                  <a:pt x="354330" y="80010"/>
                </a:cubicBezTo>
                <a:cubicBezTo>
                  <a:pt x="342900" y="91440"/>
                  <a:pt x="332458" y="103952"/>
                  <a:pt x="320040" y="114300"/>
                </a:cubicBezTo>
                <a:cubicBezTo>
                  <a:pt x="309487" y="123094"/>
                  <a:pt x="296303" y="128366"/>
                  <a:pt x="285750" y="137160"/>
                </a:cubicBezTo>
                <a:cubicBezTo>
                  <a:pt x="197743" y="210499"/>
                  <a:pt x="302306" y="137553"/>
                  <a:pt x="217170" y="194310"/>
                </a:cubicBezTo>
                <a:lnTo>
                  <a:pt x="194310" y="262890"/>
                </a:lnTo>
                <a:cubicBezTo>
                  <a:pt x="190500" y="274320"/>
                  <a:pt x="188268" y="286404"/>
                  <a:pt x="182880" y="297180"/>
                </a:cubicBezTo>
                <a:lnTo>
                  <a:pt x="171450" y="297180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7050471" y="2148840"/>
            <a:ext cx="1356391" cy="1504365"/>
          </a:xfrm>
          <a:custGeom>
            <a:avLst/>
            <a:gdLst>
              <a:gd name="connsiteX0" fmla="*/ 47559 w 1356391"/>
              <a:gd name="connsiteY0" fmla="*/ 1383030 h 1504365"/>
              <a:gd name="connsiteX1" fmla="*/ 58989 w 1356391"/>
              <a:gd name="connsiteY1" fmla="*/ 1291590 h 1504365"/>
              <a:gd name="connsiteX2" fmla="*/ 81849 w 1356391"/>
              <a:gd name="connsiteY2" fmla="*/ 594360 h 1504365"/>
              <a:gd name="connsiteX3" fmla="*/ 104709 w 1356391"/>
              <a:gd name="connsiteY3" fmla="*/ 480060 h 1504365"/>
              <a:gd name="connsiteX4" fmla="*/ 127569 w 1356391"/>
              <a:gd name="connsiteY4" fmla="*/ 445770 h 1504365"/>
              <a:gd name="connsiteX5" fmla="*/ 150429 w 1356391"/>
              <a:gd name="connsiteY5" fmla="*/ 377190 h 1504365"/>
              <a:gd name="connsiteX6" fmla="*/ 173289 w 1356391"/>
              <a:gd name="connsiteY6" fmla="*/ 342900 h 1504365"/>
              <a:gd name="connsiteX7" fmla="*/ 196149 w 1356391"/>
              <a:gd name="connsiteY7" fmla="*/ 274320 h 1504365"/>
              <a:gd name="connsiteX8" fmla="*/ 253299 w 1356391"/>
              <a:gd name="connsiteY8" fmla="*/ 217170 h 1504365"/>
              <a:gd name="connsiteX9" fmla="*/ 321879 w 1356391"/>
              <a:gd name="connsiteY9" fmla="*/ 148590 h 1504365"/>
              <a:gd name="connsiteX10" fmla="*/ 390459 w 1356391"/>
              <a:gd name="connsiteY10" fmla="*/ 91440 h 1504365"/>
              <a:gd name="connsiteX11" fmla="*/ 459039 w 1356391"/>
              <a:gd name="connsiteY11" fmla="*/ 45720 h 1504365"/>
              <a:gd name="connsiteX12" fmla="*/ 493329 w 1356391"/>
              <a:gd name="connsiteY12" fmla="*/ 22860 h 1504365"/>
              <a:gd name="connsiteX13" fmla="*/ 561909 w 1356391"/>
              <a:gd name="connsiteY13" fmla="*/ 0 h 1504365"/>
              <a:gd name="connsiteX14" fmla="*/ 767649 w 1356391"/>
              <a:gd name="connsiteY14" fmla="*/ 11430 h 1504365"/>
              <a:gd name="connsiteX15" fmla="*/ 893379 w 1356391"/>
              <a:gd name="connsiteY15" fmla="*/ 45720 h 1504365"/>
              <a:gd name="connsiteX16" fmla="*/ 939099 w 1356391"/>
              <a:gd name="connsiteY16" fmla="*/ 57150 h 1504365"/>
              <a:gd name="connsiteX17" fmla="*/ 1007679 w 1356391"/>
              <a:gd name="connsiteY17" fmla="*/ 80010 h 1504365"/>
              <a:gd name="connsiteX18" fmla="*/ 1087689 w 1356391"/>
              <a:gd name="connsiteY18" fmla="*/ 102870 h 1504365"/>
              <a:gd name="connsiteX19" fmla="*/ 1156269 w 1356391"/>
              <a:gd name="connsiteY19" fmla="*/ 148590 h 1504365"/>
              <a:gd name="connsiteX20" fmla="*/ 1179129 w 1356391"/>
              <a:gd name="connsiteY20" fmla="*/ 182880 h 1504365"/>
              <a:gd name="connsiteX21" fmla="*/ 1190559 w 1356391"/>
              <a:gd name="connsiteY21" fmla="*/ 217170 h 1504365"/>
              <a:gd name="connsiteX22" fmla="*/ 1236279 w 1356391"/>
              <a:gd name="connsiteY22" fmla="*/ 285750 h 1504365"/>
              <a:gd name="connsiteX23" fmla="*/ 1259139 w 1356391"/>
              <a:gd name="connsiteY23" fmla="*/ 320040 h 1504365"/>
              <a:gd name="connsiteX24" fmla="*/ 1281999 w 1356391"/>
              <a:gd name="connsiteY24" fmla="*/ 388620 h 1504365"/>
              <a:gd name="connsiteX25" fmla="*/ 1316289 w 1356391"/>
              <a:gd name="connsiteY25" fmla="*/ 491490 h 1504365"/>
              <a:gd name="connsiteX26" fmla="*/ 1327719 w 1356391"/>
              <a:gd name="connsiteY26" fmla="*/ 525780 h 1504365"/>
              <a:gd name="connsiteX27" fmla="*/ 1339149 w 1356391"/>
              <a:gd name="connsiteY27" fmla="*/ 628650 h 1504365"/>
              <a:gd name="connsiteX28" fmla="*/ 1350579 w 1356391"/>
              <a:gd name="connsiteY28" fmla="*/ 708660 h 1504365"/>
              <a:gd name="connsiteX29" fmla="*/ 1316289 w 1356391"/>
              <a:gd name="connsiteY29" fmla="*/ 982980 h 1504365"/>
              <a:gd name="connsiteX30" fmla="*/ 1304859 w 1356391"/>
              <a:gd name="connsiteY30" fmla="*/ 1017270 h 1504365"/>
              <a:gd name="connsiteX31" fmla="*/ 1281999 w 1356391"/>
              <a:gd name="connsiteY31" fmla="*/ 1051560 h 1504365"/>
              <a:gd name="connsiteX32" fmla="*/ 1270569 w 1356391"/>
              <a:gd name="connsiteY32" fmla="*/ 1085850 h 1504365"/>
              <a:gd name="connsiteX33" fmla="*/ 1213419 w 1356391"/>
              <a:gd name="connsiteY33" fmla="*/ 1154430 h 1504365"/>
              <a:gd name="connsiteX34" fmla="*/ 1167699 w 1356391"/>
              <a:gd name="connsiteY34" fmla="*/ 1211580 h 1504365"/>
              <a:gd name="connsiteX35" fmla="*/ 1156269 w 1356391"/>
              <a:gd name="connsiteY35" fmla="*/ 1245870 h 1504365"/>
              <a:gd name="connsiteX36" fmla="*/ 1121979 w 1356391"/>
              <a:gd name="connsiteY36" fmla="*/ 1268730 h 1504365"/>
              <a:gd name="connsiteX37" fmla="*/ 1087689 w 1356391"/>
              <a:gd name="connsiteY37" fmla="*/ 1303020 h 1504365"/>
              <a:gd name="connsiteX38" fmla="*/ 984819 w 1356391"/>
              <a:gd name="connsiteY38" fmla="*/ 1360170 h 1504365"/>
              <a:gd name="connsiteX39" fmla="*/ 916239 w 1356391"/>
              <a:gd name="connsiteY39" fmla="*/ 1405890 h 1504365"/>
              <a:gd name="connsiteX40" fmla="*/ 881949 w 1356391"/>
              <a:gd name="connsiteY40" fmla="*/ 1428750 h 1504365"/>
              <a:gd name="connsiteX41" fmla="*/ 813369 w 1356391"/>
              <a:gd name="connsiteY41" fmla="*/ 1451610 h 1504365"/>
              <a:gd name="connsiteX42" fmla="*/ 779079 w 1356391"/>
              <a:gd name="connsiteY42" fmla="*/ 1463040 h 1504365"/>
              <a:gd name="connsiteX43" fmla="*/ 744789 w 1356391"/>
              <a:gd name="connsiteY43" fmla="*/ 1474470 h 1504365"/>
              <a:gd name="connsiteX44" fmla="*/ 653349 w 1356391"/>
              <a:gd name="connsiteY44" fmla="*/ 1497330 h 1504365"/>
              <a:gd name="connsiteX45" fmla="*/ 207579 w 1356391"/>
              <a:gd name="connsiteY45" fmla="*/ 1474470 h 1504365"/>
              <a:gd name="connsiteX46" fmla="*/ 138999 w 1356391"/>
              <a:gd name="connsiteY46" fmla="*/ 1451610 h 1504365"/>
              <a:gd name="connsiteX47" fmla="*/ 70419 w 1356391"/>
              <a:gd name="connsiteY47" fmla="*/ 1394460 h 1504365"/>
              <a:gd name="connsiteX48" fmla="*/ 47559 w 1356391"/>
              <a:gd name="connsiteY48" fmla="*/ 1383030 h 1504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356391" h="1504365">
                <a:moveTo>
                  <a:pt x="47559" y="1383030"/>
                </a:moveTo>
                <a:cubicBezTo>
                  <a:pt x="51369" y="1352550"/>
                  <a:pt x="58059" y="1322293"/>
                  <a:pt x="58989" y="1291590"/>
                </a:cubicBezTo>
                <a:cubicBezTo>
                  <a:pt x="80325" y="587509"/>
                  <a:pt x="0" y="839907"/>
                  <a:pt x="81849" y="594360"/>
                </a:cubicBezTo>
                <a:cubicBezTo>
                  <a:pt x="86061" y="564874"/>
                  <a:pt x="88749" y="511979"/>
                  <a:pt x="104709" y="480060"/>
                </a:cubicBezTo>
                <a:cubicBezTo>
                  <a:pt x="110852" y="467773"/>
                  <a:pt x="121990" y="458323"/>
                  <a:pt x="127569" y="445770"/>
                </a:cubicBezTo>
                <a:cubicBezTo>
                  <a:pt x="137356" y="423750"/>
                  <a:pt x="137063" y="397240"/>
                  <a:pt x="150429" y="377190"/>
                </a:cubicBezTo>
                <a:cubicBezTo>
                  <a:pt x="158049" y="365760"/>
                  <a:pt x="167710" y="355453"/>
                  <a:pt x="173289" y="342900"/>
                </a:cubicBezTo>
                <a:cubicBezTo>
                  <a:pt x="183076" y="320880"/>
                  <a:pt x="182783" y="294370"/>
                  <a:pt x="196149" y="274320"/>
                </a:cubicBezTo>
                <a:cubicBezTo>
                  <a:pt x="243254" y="203662"/>
                  <a:pt x="190954" y="272588"/>
                  <a:pt x="253299" y="217170"/>
                </a:cubicBezTo>
                <a:cubicBezTo>
                  <a:pt x="277462" y="195692"/>
                  <a:pt x="294980" y="166523"/>
                  <a:pt x="321879" y="148590"/>
                </a:cubicBezTo>
                <a:cubicBezTo>
                  <a:pt x="444410" y="66902"/>
                  <a:pt x="258448" y="194115"/>
                  <a:pt x="390459" y="91440"/>
                </a:cubicBezTo>
                <a:cubicBezTo>
                  <a:pt x="412146" y="74572"/>
                  <a:pt x="436179" y="60960"/>
                  <a:pt x="459039" y="45720"/>
                </a:cubicBezTo>
                <a:cubicBezTo>
                  <a:pt x="470469" y="38100"/>
                  <a:pt x="480297" y="27204"/>
                  <a:pt x="493329" y="22860"/>
                </a:cubicBezTo>
                <a:lnTo>
                  <a:pt x="561909" y="0"/>
                </a:lnTo>
                <a:cubicBezTo>
                  <a:pt x="630489" y="3810"/>
                  <a:pt x="699416" y="3557"/>
                  <a:pt x="767649" y="11430"/>
                </a:cubicBezTo>
                <a:cubicBezTo>
                  <a:pt x="836000" y="19317"/>
                  <a:pt x="842620" y="31217"/>
                  <a:pt x="893379" y="45720"/>
                </a:cubicBezTo>
                <a:cubicBezTo>
                  <a:pt x="908484" y="50036"/>
                  <a:pt x="924052" y="52636"/>
                  <a:pt x="939099" y="57150"/>
                </a:cubicBezTo>
                <a:cubicBezTo>
                  <a:pt x="962179" y="64074"/>
                  <a:pt x="984302" y="74166"/>
                  <a:pt x="1007679" y="80010"/>
                </a:cubicBezTo>
                <a:cubicBezTo>
                  <a:pt x="1018440" y="82700"/>
                  <a:pt x="1074273" y="95417"/>
                  <a:pt x="1087689" y="102870"/>
                </a:cubicBezTo>
                <a:cubicBezTo>
                  <a:pt x="1111706" y="116213"/>
                  <a:pt x="1156269" y="148590"/>
                  <a:pt x="1156269" y="148590"/>
                </a:cubicBezTo>
                <a:cubicBezTo>
                  <a:pt x="1163889" y="160020"/>
                  <a:pt x="1172986" y="170593"/>
                  <a:pt x="1179129" y="182880"/>
                </a:cubicBezTo>
                <a:cubicBezTo>
                  <a:pt x="1184517" y="193656"/>
                  <a:pt x="1184708" y="206638"/>
                  <a:pt x="1190559" y="217170"/>
                </a:cubicBezTo>
                <a:cubicBezTo>
                  <a:pt x="1203902" y="241187"/>
                  <a:pt x="1221039" y="262890"/>
                  <a:pt x="1236279" y="285750"/>
                </a:cubicBezTo>
                <a:cubicBezTo>
                  <a:pt x="1243899" y="297180"/>
                  <a:pt x="1254795" y="307008"/>
                  <a:pt x="1259139" y="320040"/>
                </a:cubicBezTo>
                <a:lnTo>
                  <a:pt x="1281999" y="388620"/>
                </a:lnTo>
                <a:lnTo>
                  <a:pt x="1316289" y="491490"/>
                </a:lnTo>
                <a:lnTo>
                  <a:pt x="1327719" y="525780"/>
                </a:lnTo>
                <a:cubicBezTo>
                  <a:pt x="1331529" y="560070"/>
                  <a:pt x="1334870" y="594415"/>
                  <a:pt x="1339149" y="628650"/>
                </a:cubicBezTo>
                <a:cubicBezTo>
                  <a:pt x="1342491" y="655383"/>
                  <a:pt x="1350579" y="681719"/>
                  <a:pt x="1350579" y="708660"/>
                </a:cubicBezTo>
                <a:cubicBezTo>
                  <a:pt x="1350579" y="900160"/>
                  <a:pt x="1356391" y="862675"/>
                  <a:pt x="1316289" y="982980"/>
                </a:cubicBezTo>
                <a:cubicBezTo>
                  <a:pt x="1312479" y="994410"/>
                  <a:pt x="1311542" y="1007245"/>
                  <a:pt x="1304859" y="1017270"/>
                </a:cubicBezTo>
                <a:cubicBezTo>
                  <a:pt x="1297239" y="1028700"/>
                  <a:pt x="1288142" y="1039273"/>
                  <a:pt x="1281999" y="1051560"/>
                </a:cubicBezTo>
                <a:cubicBezTo>
                  <a:pt x="1276611" y="1062336"/>
                  <a:pt x="1275957" y="1075074"/>
                  <a:pt x="1270569" y="1085850"/>
                </a:cubicBezTo>
                <a:cubicBezTo>
                  <a:pt x="1254656" y="1117676"/>
                  <a:pt x="1238698" y="1129151"/>
                  <a:pt x="1213419" y="1154430"/>
                </a:cubicBezTo>
                <a:cubicBezTo>
                  <a:pt x="1184689" y="1240619"/>
                  <a:pt x="1226785" y="1137722"/>
                  <a:pt x="1167699" y="1211580"/>
                </a:cubicBezTo>
                <a:cubicBezTo>
                  <a:pt x="1160173" y="1220988"/>
                  <a:pt x="1163795" y="1236462"/>
                  <a:pt x="1156269" y="1245870"/>
                </a:cubicBezTo>
                <a:cubicBezTo>
                  <a:pt x="1147687" y="1256597"/>
                  <a:pt x="1132532" y="1259936"/>
                  <a:pt x="1121979" y="1268730"/>
                </a:cubicBezTo>
                <a:cubicBezTo>
                  <a:pt x="1109561" y="1279078"/>
                  <a:pt x="1100448" y="1293096"/>
                  <a:pt x="1087689" y="1303020"/>
                </a:cubicBezTo>
                <a:cubicBezTo>
                  <a:pt x="1028735" y="1348873"/>
                  <a:pt x="1036556" y="1342924"/>
                  <a:pt x="984819" y="1360170"/>
                </a:cubicBezTo>
                <a:cubicBezTo>
                  <a:pt x="919817" y="1425172"/>
                  <a:pt x="982406" y="1372807"/>
                  <a:pt x="916239" y="1405890"/>
                </a:cubicBezTo>
                <a:cubicBezTo>
                  <a:pt x="903952" y="1412033"/>
                  <a:pt x="894502" y="1423171"/>
                  <a:pt x="881949" y="1428750"/>
                </a:cubicBezTo>
                <a:cubicBezTo>
                  <a:pt x="859929" y="1438537"/>
                  <a:pt x="836229" y="1443990"/>
                  <a:pt x="813369" y="1451610"/>
                </a:cubicBezTo>
                <a:lnTo>
                  <a:pt x="779079" y="1463040"/>
                </a:lnTo>
                <a:cubicBezTo>
                  <a:pt x="767649" y="1466850"/>
                  <a:pt x="756603" y="1472107"/>
                  <a:pt x="744789" y="1474470"/>
                </a:cubicBezTo>
                <a:cubicBezTo>
                  <a:pt x="675825" y="1488263"/>
                  <a:pt x="706069" y="1479757"/>
                  <a:pt x="653349" y="1497330"/>
                </a:cubicBezTo>
                <a:cubicBezTo>
                  <a:pt x="649628" y="1497217"/>
                  <a:pt x="327159" y="1504365"/>
                  <a:pt x="207579" y="1474470"/>
                </a:cubicBezTo>
                <a:cubicBezTo>
                  <a:pt x="184202" y="1468626"/>
                  <a:pt x="159049" y="1464976"/>
                  <a:pt x="138999" y="1451610"/>
                </a:cubicBezTo>
                <a:cubicBezTo>
                  <a:pt x="91259" y="1419784"/>
                  <a:pt x="114423" y="1438464"/>
                  <a:pt x="70419" y="1394460"/>
                </a:cubicBezTo>
                <a:lnTo>
                  <a:pt x="47559" y="1383030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3806190" y="2080260"/>
            <a:ext cx="1405890" cy="1677867"/>
          </a:xfrm>
          <a:custGeom>
            <a:avLst/>
            <a:gdLst>
              <a:gd name="connsiteX0" fmla="*/ 628650 w 1405890"/>
              <a:gd name="connsiteY0" fmla="*/ 1623060 h 1677867"/>
              <a:gd name="connsiteX1" fmla="*/ 571500 w 1405890"/>
              <a:gd name="connsiteY1" fmla="*/ 1520190 h 1677867"/>
              <a:gd name="connsiteX2" fmla="*/ 537210 w 1405890"/>
              <a:gd name="connsiteY2" fmla="*/ 1485900 h 1677867"/>
              <a:gd name="connsiteX3" fmla="*/ 502920 w 1405890"/>
              <a:gd name="connsiteY3" fmla="*/ 1474470 h 1677867"/>
              <a:gd name="connsiteX4" fmla="*/ 434340 w 1405890"/>
              <a:gd name="connsiteY4" fmla="*/ 1417320 h 1677867"/>
              <a:gd name="connsiteX5" fmla="*/ 400050 w 1405890"/>
              <a:gd name="connsiteY5" fmla="*/ 1383030 h 1677867"/>
              <a:gd name="connsiteX6" fmla="*/ 354330 w 1405890"/>
              <a:gd name="connsiteY6" fmla="*/ 1360170 h 1677867"/>
              <a:gd name="connsiteX7" fmla="*/ 297180 w 1405890"/>
              <a:gd name="connsiteY7" fmla="*/ 1291590 h 1677867"/>
              <a:gd name="connsiteX8" fmla="*/ 262890 w 1405890"/>
              <a:gd name="connsiteY8" fmla="*/ 1257300 h 1677867"/>
              <a:gd name="connsiteX9" fmla="*/ 217170 w 1405890"/>
              <a:gd name="connsiteY9" fmla="*/ 1177290 h 1677867"/>
              <a:gd name="connsiteX10" fmla="*/ 194310 w 1405890"/>
              <a:gd name="connsiteY10" fmla="*/ 1108710 h 1677867"/>
              <a:gd name="connsiteX11" fmla="*/ 160020 w 1405890"/>
              <a:gd name="connsiteY11" fmla="*/ 1062990 h 1677867"/>
              <a:gd name="connsiteX12" fmla="*/ 137160 w 1405890"/>
              <a:gd name="connsiteY12" fmla="*/ 994410 h 1677867"/>
              <a:gd name="connsiteX13" fmla="*/ 125730 w 1405890"/>
              <a:gd name="connsiteY13" fmla="*/ 960120 h 1677867"/>
              <a:gd name="connsiteX14" fmla="*/ 91440 w 1405890"/>
              <a:gd name="connsiteY14" fmla="*/ 845820 h 1677867"/>
              <a:gd name="connsiteX15" fmla="*/ 45720 w 1405890"/>
              <a:gd name="connsiteY15" fmla="*/ 754380 h 1677867"/>
              <a:gd name="connsiteX16" fmla="*/ 22860 w 1405890"/>
              <a:gd name="connsiteY16" fmla="*/ 685800 h 1677867"/>
              <a:gd name="connsiteX17" fmla="*/ 11430 w 1405890"/>
              <a:gd name="connsiteY17" fmla="*/ 651510 h 1677867"/>
              <a:gd name="connsiteX18" fmla="*/ 0 w 1405890"/>
              <a:gd name="connsiteY18" fmla="*/ 582930 h 1677867"/>
              <a:gd name="connsiteX19" fmla="*/ 11430 w 1405890"/>
              <a:gd name="connsiteY19" fmla="*/ 342900 h 1677867"/>
              <a:gd name="connsiteX20" fmla="*/ 57150 w 1405890"/>
              <a:gd name="connsiteY20" fmla="*/ 228600 h 1677867"/>
              <a:gd name="connsiteX21" fmla="*/ 91440 w 1405890"/>
              <a:gd name="connsiteY21" fmla="*/ 160020 h 1677867"/>
              <a:gd name="connsiteX22" fmla="*/ 160020 w 1405890"/>
              <a:gd name="connsiteY22" fmla="*/ 91440 h 1677867"/>
              <a:gd name="connsiteX23" fmla="*/ 228600 w 1405890"/>
              <a:gd name="connsiteY23" fmla="*/ 22860 h 1677867"/>
              <a:gd name="connsiteX24" fmla="*/ 297180 w 1405890"/>
              <a:gd name="connsiteY24" fmla="*/ 0 h 1677867"/>
              <a:gd name="connsiteX25" fmla="*/ 674370 w 1405890"/>
              <a:gd name="connsiteY25" fmla="*/ 11430 h 1677867"/>
              <a:gd name="connsiteX26" fmla="*/ 708660 w 1405890"/>
              <a:gd name="connsiteY26" fmla="*/ 22860 h 1677867"/>
              <a:gd name="connsiteX27" fmla="*/ 834390 w 1405890"/>
              <a:gd name="connsiteY27" fmla="*/ 45720 h 1677867"/>
              <a:gd name="connsiteX28" fmla="*/ 868680 w 1405890"/>
              <a:gd name="connsiteY28" fmla="*/ 68580 h 1677867"/>
              <a:gd name="connsiteX29" fmla="*/ 948690 w 1405890"/>
              <a:gd name="connsiteY29" fmla="*/ 114300 h 1677867"/>
              <a:gd name="connsiteX30" fmla="*/ 1005840 w 1405890"/>
              <a:gd name="connsiteY30" fmla="*/ 194310 h 1677867"/>
              <a:gd name="connsiteX31" fmla="*/ 1051560 w 1405890"/>
              <a:gd name="connsiteY31" fmla="*/ 228600 h 1677867"/>
              <a:gd name="connsiteX32" fmla="*/ 1097280 w 1405890"/>
              <a:gd name="connsiteY32" fmla="*/ 297180 h 1677867"/>
              <a:gd name="connsiteX33" fmla="*/ 1131570 w 1405890"/>
              <a:gd name="connsiteY33" fmla="*/ 342900 h 1677867"/>
              <a:gd name="connsiteX34" fmla="*/ 1165860 w 1405890"/>
              <a:gd name="connsiteY34" fmla="*/ 422910 h 1677867"/>
              <a:gd name="connsiteX35" fmla="*/ 1211580 w 1405890"/>
              <a:gd name="connsiteY35" fmla="*/ 491490 h 1677867"/>
              <a:gd name="connsiteX36" fmla="*/ 1245870 w 1405890"/>
              <a:gd name="connsiteY36" fmla="*/ 560070 h 1677867"/>
              <a:gd name="connsiteX37" fmla="*/ 1280160 w 1405890"/>
              <a:gd name="connsiteY37" fmla="*/ 628650 h 1677867"/>
              <a:gd name="connsiteX38" fmla="*/ 1291590 w 1405890"/>
              <a:gd name="connsiteY38" fmla="*/ 674370 h 1677867"/>
              <a:gd name="connsiteX39" fmla="*/ 1314450 w 1405890"/>
              <a:gd name="connsiteY39" fmla="*/ 742950 h 1677867"/>
              <a:gd name="connsiteX40" fmla="*/ 1325880 w 1405890"/>
              <a:gd name="connsiteY40" fmla="*/ 788670 h 1677867"/>
              <a:gd name="connsiteX41" fmla="*/ 1348740 w 1405890"/>
              <a:gd name="connsiteY41" fmla="*/ 857250 h 1677867"/>
              <a:gd name="connsiteX42" fmla="*/ 1371600 w 1405890"/>
              <a:gd name="connsiteY42" fmla="*/ 960120 h 1677867"/>
              <a:gd name="connsiteX43" fmla="*/ 1383030 w 1405890"/>
              <a:gd name="connsiteY43" fmla="*/ 994410 h 1677867"/>
              <a:gd name="connsiteX44" fmla="*/ 1394460 w 1405890"/>
              <a:gd name="connsiteY44" fmla="*/ 1097280 h 1677867"/>
              <a:gd name="connsiteX45" fmla="*/ 1405890 w 1405890"/>
              <a:gd name="connsiteY45" fmla="*/ 1131570 h 1677867"/>
              <a:gd name="connsiteX46" fmla="*/ 1394460 w 1405890"/>
              <a:gd name="connsiteY46" fmla="*/ 1314450 h 1677867"/>
              <a:gd name="connsiteX47" fmla="*/ 1348740 w 1405890"/>
              <a:gd name="connsiteY47" fmla="*/ 1428750 h 1677867"/>
              <a:gd name="connsiteX48" fmla="*/ 1303020 w 1405890"/>
              <a:gd name="connsiteY48" fmla="*/ 1497330 h 1677867"/>
              <a:gd name="connsiteX49" fmla="*/ 1291590 w 1405890"/>
              <a:gd name="connsiteY49" fmla="*/ 1531620 h 1677867"/>
              <a:gd name="connsiteX50" fmla="*/ 1223010 w 1405890"/>
              <a:gd name="connsiteY50" fmla="*/ 1600200 h 1677867"/>
              <a:gd name="connsiteX51" fmla="*/ 1120140 w 1405890"/>
              <a:gd name="connsiteY51" fmla="*/ 1634490 h 1677867"/>
              <a:gd name="connsiteX52" fmla="*/ 1085850 w 1405890"/>
              <a:gd name="connsiteY52" fmla="*/ 1645920 h 1677867"/>
              <a:gd name="connsiteX53" fmla="*/ 994410 w 1405890"/>
              <a:gd name="connsiteY53" fmla="*/ 1668780 h 1677867"/>
              <a:gd name="connsiteX54" fmla="*/ 731520 w 1405890"/>
              <a:gd name="connsiteY54" fmla="*/ 1634490 h 1677867"/>
              <a:gd name="connsiteX55" fmla="*/ 697230 w 1405890"/>
              <a:gd name="connsiteY55" fmla="*/ 1623060 h 1677867"/>
              <a:gd name="connsiteX56" fmla="*/ 662940 w 1405890"/>
              <a:gd name="connsiteY56" fmla="*/ 1611630 h 1677867"/>
              <a:gd name="connsiteX57" fmla="*/ 628650 w 1405890"/>
              <a:gd name="connsiteY57" fmla="*/ 1623060 h 167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405890" h="1677867">
                <a:moveTo>
                  <a:pt x="628650" y="1623060"/>
                </a:moveTo>
                <a:cubicBezTo>
                  <a:pt x="614277" y="1579941"/>
                  <a:pt x="610802" y="1559492"/>
                  <a:pt x="571500" y="1520190"/>
                </a:cubicBezTo>
                <a:cubicBezTo>
                  <a:pt x="560070" y="1508760"/>
                  <a:pt x="550660" y="1494866"/>
                  <a:pt x="537210" y="1485900"/>
                </a:cubicBezTo>
                <a:cubicBezTo>
                  <a:pt x="527185" y="1479217"/>
                  <a:pt x="514350" y="1478280"/>
                  <a:pt x="502920" y="1474470"/>
                </a:cubicBezTo>
                <a:cubicBezTo>
                  <a:pt x="402741" y="1374291"/>
                  <a:pt x="529819" y="1496886"/>
                  <a:pt x="434340" y="1417320"/>
                </a:cubicBezTo>
                <a:cubicBezTo>
                  <a:pt x="421922" y="1406972"/>
                  <a:pt x="413204" y="1392425"/>
                  <a:pt x="400050" y="1383030"/>
                </a:cubicBezTo>
                <a:cubicBezTo>
                  <a:pt x="386185" y="1373126"/>
                  <a:pt x="368195" y="1370074"/>
                  <a:pt x="354330" y="1360170"/>
                </a:cubicBezTo>
                <a:cubicBezTo>
                  <a:pt x="313080" y="1330706"/>
                  <a:pt x="326666" y="1326974"/>
                  <a:pt x="297180" y="1291590"/>
                </a:cubicBezTo>
                <a:cubicBezTo>
                  <a:pt x="286832" y="1279172"/>
                  <a:pt x="273238" y="1269718"/>
                  <a:pt x="262890" y="1257300"/>
                </a:cubicBezTo>
                <a:cubicBezTo>
                  <a:pt x="247029" y="1238266"/>
                  <a:pt x="225770" y="1198789"/>
                  <a:pt x="217170" y="1177290"/>
                </a:cubicBezTo>
                <a:cubicBezTo>
                  <a:pt x="208221" y="1154917"/>
                  <a:pt x="208768" y="1127987"/>
                  <a:pt x="194310" y="1108710"/>
                </a:cubicBezTo>
                <a:lnTo>
                  <a:pt x="160020" y="1062990"/>
                </a:lnTo>
                <a:lnTo>
                  <a:pt x="137160" y="994410"/>
                </a:lnTo>
                <a:cubicBezTo>
                  <a:pt x="133350" y="982980"/>
                  <a:pt x="128652" y="971809"/>
                  <a:pt x="125730" y="960120"/>
                </a:cubicBezTo>
                <a:cubicBezTo>
                  <a:pt x="117526" y="927306"/>
                  <a:pt x="105354" y="873648"/>
                  <a:pt x="91440" y="845820"/>
                </a:cubicBezTo>
                <a:cubicBezTo>
                  <a:pt x="76200" y="815340"/>
                  <a:pt x="56496" y="786709"/>
                  <a:pt x="45720" y="754380"/>
                </a:cubicBezTo>
                <a:lnTo>
                  <a:pt x="22860" y="685800"/>
                </a:lnTo>
                <a:cubicBezTo>
                  <a:pt x="19050" y="674370"/>
                  <a:pt x="13411" y="663394"/>
                  <a:pt x="11430" y="651510"/>
                </a:cubicBezTo>
                <a:lnTo>
                  <a:pt x="0" y="582930"/>
                </a:lnTo>
                <a:cubicBezTo>
                  <a:pt x="3810" y="502920"/>
                  <a:pt x="2584" y="422511"/>
                  <a:pt x="11430" y="342900"/>
                </a:cubicBezTo>
                <a:cubicBezTo>
                  <a:pt x="16633" y="296071"/>
                  <a:pt x="39809" y="269063"/>
                  <a:pt x="57150" y="228600"/>
                </a:cubicBezTo>
                <a:cubicBezTo>
                  <a:pt x="73586" y="190250"/>
                  <a:pt x="61143" y="194105"/>
                  <a:pt x="91440" y="160020"/>
                </a:cubicBezTo>
                <a:cubicBezTo>
                  <a:pt x="112918" y="135857"/>
                  <a:pt x="142087" y="118339"/>
                  <a:pt x="160020" y="91440"/>
                </a:cubicBezTo>
                <a:cubicBezTo>
                  <a:pt x="183224" y="56635"/>
                  <a:pt x="186068" y="44126"/>
                  <a:pt x="228600" y="22860"/>
                </a:cubicBezTo>
                <a:cubicBezTo>
                  <a:pt x="250153" y="12084"/>
                  <a:pt x="297180" y="0"/>
                  <a:pt x="297180" y="0"/>
                </a:cubicBezTo>
                <a:cubicBezTo>
                  <a:pt x="422910" y="3810"/>
                  <a:pt x="548776" y="4453"/>
                  <a:pt x="674370" y="11430"/>
                </a:cubicBezTo>
                <a:cubicBezTo>
                  <a:pt x="686400" y="12098"/>
                  <a:pt x="696846" y="20497"/>
                  <a:pt x="708660" y="22860"/>
                </a:cubicBezTo>
                <a:cubicBezTo>
                  <a:pt x="913434" y="63815"/>
                  <a:pt x="698852" y="11836"/>
                  <a:pt x="834390" y="45720"/>
                </a:cubicBezTo>
                <a:cubicBezTo>
                  <a:pt x="845820" y="53340"/>
                  <a:pt x="856753" y="61764"/>
                  <a:pt x="868680" y="68580"/>
                </a:cubicBezTo>
                <a:cubicBezTo>
                  <a:pt x="970192" y="126587"/>
                  <a:pt x="865148" y="58605"/>
                  <a:pt x="948690" y="114300"/>
                </a:cubicBezTo>
                <a:cubicBezTo>
                  <a:pt x="961670" y="133770"/>
                  <a:pt x="991663" y="180133"/>
                  <a:pt x="1005840" y="194310"/>
                </a:cubicBezTo>
                <a:cubicBezTo>
                  <a:pt x="1019310" y="207780"/>
                  <a:pt x="1038904" y="214362"/>
                  <a:pt x="1051560" y="228600"/>
                </a:cubicBezTo>
                <a:cubicBezTo>
                  <a:pt x="1069813" y="249135"/>
                  <a:pt x="1080795" y="275201"/>
                  <a:pt x="1097280" y="297180"/>
                </a:cubicBezTo>
                <a:lnTo>
                  <a:pt x="1131570" y="342900"/>
                </a:lnTo>
                <a:cubicBezTo>
                  <a:pt x="1143395" y="378374"/>
                  <a:pt x="1144674" y="387600"/>
                  <a:pt x="1165860" y="422910"/>
                </a:cubicBezTo>
                <a:cubicBezTo>
                  <a:pt x="1179995" y="446469"/>
                  <a:pt x="1202892" y="465426"/>
                  <a:pt x="1211580" y="491490"/>
                </a:cubicBezTo>
                <a:cubicBezTo>
                  <a:pt x="1240310" y="577679"/>
                  <a:pt x="1201555" y="471440"/>
                  <a:pt x="1245870" y="560070"/>
                </a:cubicBezTo>
                <a:cubicBezTo>
                  <a:pt x="1293192" y="654714"/>
                  <a:pt x="1214646" y="530380"/>
                  <a:pt x="1280160" y="628650"/>
                </a:cubicBezTo>
                <a:cubicBezTo>
                  <a:pt x="1283970" y="643890"/>
                  <a:pt x="1287076" y="659323"/>
                  <a:pt x="1291590" y="674370"/>
                </a:cubicBezTo>
                <a:cubicBezTo>
                  <a:pt x="1298514" y="697450"/>
                  <a:pt x="1308606" y="719573"/>
                  <a:pt x="1314450" y="742950"/>
                </a:cubicBezTo>
                <a:cubicBezTo>
                  <a:pt x="1318260" y="758190"/>
                  <a:pt x="1321366" y="773623"/>
                  <a:pt x="1325880" y="788670"/>
                </a:cubicBezTo>
                <a:cubicBezTo>
                  <a:pt x="1332804" y="811750"/>
                  <a:pt x="1344014" y="833621"/>
                  <a:pt x="1348740" y="857250"/>
                </a:cubicBezTo>
                <a:cubicBezTo>
                  <a:pt x="1356597" y="896533"/>
                  <a:pt x="1360839" y="922456"/>
                  <a:pt x="1371600" y="960120"/>
                </a:cubicBezTo>
                <a:cubicBezTo>
                  <a:pt x="1374910" y="971705"/>
                  <a:pt x="1379220" y="982980"/>
                  <a:pt x="1383030" y="994410"/>
                </a:cubicBezTo>
                <a:cubicBezTo>
                  <a:pt x="1386840" y="1028700"/>
                  <a:pt x="1388788" y="1063248"/>
                  <a:pt x="1394460" y="1097280"/>
                </a:cubicBezTo>
                <a:cubicBezTo>
                  <a:pt x="1396441" y="1109164"/>
                  <a:pt x="1405890" y="1119522"/>
                  <a:pt x="1405890" y="1131570"/>
                </a:cubicBezTo>
                <a:cubicBezTo>
                  <a:pt x="1405890" y="1192649"/>
                  <a:pt x="1402713" y="1253931"/>
                  <a:pt x="1394460" y="1314450"/>
                </a:cubicBezTo>
                <a:cubicBezTo>
                  <a:pt x="1390612" y="1342672"/>
                  <a:pt x="1365123" y="1401445"/>
                  <a:pt x="1348740" y="1428750"/>
                </a:cubicBezTo>
                <a:cubicBezTo>
                  <a:pt x="1334605" y="1452309"/>
                  <a:pt x="1311708" y="1471266"/>
                  <a:pt x="1303020" y="1497330"/>
                </a:cubicBezTo>
                <a:cubicBezTo>
                  <a:pt x="1299210" y="1508760"/>
                  <a:pt x="1298987" y="1522110"/>
                  <a:pt x="1291590" y="1531620"/>
                </a:cubicBezTo>
                <a:cubicBezTo>
                  <a:pt x="1271742" y="1557139"/>
                  <a:pt x="1253680" y="1589977"/>
                  <a:pt x="1223010" y="1600200"/>
                </a:cubicBezTo>
                <a:lnTo>
                  <a:pt x="1120140" y="1634490"/>
                </a:lnTo>
                <a:cubicBezTo>
                  <a:pt x="1108710" y="1638300"/>
                  <a:pt x="1097539" y="1642998"/>
                  <a:pt x="1085850" y="1645920"/>
                </a:cubicBezTo>
                <a:lnTo>
                  <a:pt x="994410" y="1668780"/>
                </a:lnTo>
                <a:cubicBezTo>
                  <a:pt x="776045" y="1655935"/>
                  <a:pt x="861652" y="1677867"/>
                  <a:pt x="731520" y="1634490"/>
                </a:cubicBezTo>
                <a:lnTo>
                  <a:pt x="697230" y="1623060"/>
                </a:lnTo>
                <a:cubicBezTo>
                  <a:pt x="685800" y="1619250"/>
                  <a:pt x="674629" y="1614552"/>
                  <a:pt x="662940" y="1611630"/>
                </a:cubicBezTo>
                <a:lnTo>
                  <a:pt x="628650" y="1623060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животные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785818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Пользователь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-1447800"/>
            <a:ext cx="2697163" cy="1447800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-3173413"/>
            <a:ext cx="3783013" cy="3173413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esktop\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6858000"/>
            <a:ext cx="2554287" cy="2316163"/>
          </a:xfrm>
          <a:prstGeom prst="rect">
            <a:avLst/>
          </a:prstGeom>
          <a:noFill/>
        </p:spPr>
      </p:pic>
      <p:pic>
        <p:nvPicPr>
          <p:cNvPr id="1029" name="Picture 5" descr="C:\Users\Пользователь\Desktop\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90675" y="2571744"/>
            <a:ext cx="1590675" cy="2754313"/>
          </a:xfrm>
          <a:prstGeom prst="rect">
            <a:avLst/>
          </a:prstGeom>
          <a:noFill/>
        </p:spPr>
      </p:pic>
      <p:pic>
        <p:nvPicPr>
          <p:cNvPr id="1030" name="Picture 6" descr="C:\Users\Пользователь\Desktop\4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642974" y="214290"/>
            <a:ext cx="876300" cy="9144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10556 L 1.66667E-6 0.438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8 0.23125 L 0.00468 0.634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16875 L 1.66667E-6 -0.5020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97 -0.00208 L 0.26997 -0.0020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02 0.00301 L 0.17084 0.3736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428868"/>
            <a:ext cx="67151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</a:rPr>
              <a:t>Я бродил один у горки, собирал скороговорки.</a:t>
            </a:r>
            <a:endParaRPr lang="ru-RU" sz="4000" dirty="0">
              <a:solidFill>
                <a:srgbClr val="00009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857233"/>
            <a:ext cx="33575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СКОРОГОВОРКА</a:t>
            </a:r>
            <a:endParaRPr lang="ru-RU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43504" y="6858000"/>
            <a:ext cx="3000396" cy="12859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70C0"/>
                </a:solidFill>
              </a:rPr>
              <a:t>ЛИСА</a:t>
            </a:r>
            <a:endParaRPr lang="ru-RU" sz="5400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Пользователь\Desktop\pop01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00108"/>
            <a:ext cx="4571429" cy="17904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-0.0713 L -0.00573 -0.4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00562" y="6858000"/>
            <a:ext cx="3643338" cy="12859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70C0"/>
                </a:solidFill>
              </a:rPr>
              <a:t>МЕДВЕДЬ</a:t>
            </a:r>
            <a:endParaRPr lang="ru-RU" sz="5400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Пользователь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3838575" cy="2047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-0.0713 L -0.00573 -0.4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00562" y="6858000"/>
            <a:ext cx="3643338" cy="12859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70C0"/>
                </a:solidFill>
              </a:rPr>
              <a:t>ЗАЯЦ</a:t>
            </a:r>
            <a:endParaRPr lang="ru-RU" sz="54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Пользователь\Desktop\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85860"/>
            <a:ext cx="3143272" cy="25411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-0.0713 L -0.00573 -0.4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00562" y="6858000"/>
            <a:ext cx="3643338" cy="12859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70C0"/>
                </a:solidFill>
              </a:rPr>
              <a:t>ВОЛК</a:t>
            </a:r>
            <a:endParaRPr lang="ru-RU" sz="5400" dirty="0">
              <a:solidFill>
                <a:srgbClr val="0070C0"/>
              </a:solidFill>
            </a:endParaRPr>
          </a:p>
        </p:txBody>
      </p:sp>
      <p:pic>
        <p:nvPicPr>
          <p:cNvPr id="4098" name="Picture 2" descr="C:\Users\Пользователь\Desktop\1919655_rebus-vol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857232"/>
            <a:ext cx="3595696" cy="30491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-0.0713 L -0.00573 -0.4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00562" y="6858000"/>
            <a:ext cx="3643338" cy="12859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70C0"/>
                </a:solidFill>
              </a:rPr>
              <a:t>ЛЯГУШКА</a:t>
            </a:r>
            <a:endParaRPr lang="ru-RU" sz="5400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Users\Пользователь\Desktop\111_fro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2984"/>
            <a:ext cx="4429156" cy="20752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-0.0713 L -0.00573 -0.4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00562" y="6858000"/>
            <a:ext cx="3643338" cy="12859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70C0"/>
                </a:solidFill>
              </a:rPr>
              <a:t>МЫШЬ</a:t>
            </a:r>
            <a:endParaRPr lang="ru-RU" sz="5400" dirty="0">
              <a:solidFill>
                <a:srgbClr val="0070C0"/>
              </a:solidFill>
            </a:endParaRPr>
          </a:p>
        </p:txBody>
      </p:sp>
      <p:pic>
        <p:nvPicPr>
          <p:cNvPr id="6146" name="Picture 2" descr="C:\Users\Пользователь\Desktop\43247_html_m2119107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1" y="1214422"/>
            <a:ext cx="5500209" cy="1785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-0.0713 L -0.00573 -0.4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Пользователь\Desktop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714752"/>
            <a:ext cx="2743647" cy="2928958"/>
          </a:xfrm>
          <a:prstGeom prst="rect">
            <a:avLst/>
          </a:prstGeom>
          <a:noFill/>
        </p:spPr>
      </p:pic>
      <p:pic>
        <p:nvPicPr>
          <p:cNvPr id="3077" name="Picture 5" descr="C:\Users\Пользователь\Desktop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57166"/>
            <a:ext cx="2428892" cy="1800850"/>
          </a:xfrm>
          <a:prstGeom prst="rect">
            <a:avLst/>
          </a:prstGeom>
          <a:noFill/>
        </p:spPr>
      </p:pic>
      <p:pic>
        <p:nvPicPr>
          <p:cNvPr id="3078" name="Picture 6" descr="C:\Users\Пользователь\Desktop\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928934"/>
            <a:ext cx="2878287" cy="1928826"/>
          </a:xfrm>
          <a:prstGeom prst="rect">
            <a:avLst/>
          </a:prstGeom>
          <a:noFill/>
        </p:spPr>
      </p:pic>
      <p:pic>
        <p:nvPicPr>
          <p:cNvPr id="3079" name="Picture 7" descr="C:\Users\Пользователь\Desktop\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1000108"/>
            <a:ext cx="2643206" cy="1748635"/>
          </a:xfrm>
          <a:prstGeom prst="rect">
            <a:avLst/>
          </a:prstGeom>
          <a:noFill/>
        </p:spPr>
      </p:pic>
      <p:pic>
        <p:nvPicPr>
          <p:cNvPr id="3080" name="Picture 8" descr="C:\Users\Пользователь\Desktop\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357166"/>
            <a:ext cx="2723610" cy="1928802"/>
          </a:xfrm>
          <a:prstGeom prst="rect">
            <a:avLst/>
          </a:prstGeom>
          <a:noFill/>
        </p:spPr>
      </p:pic>
      <p:pic>
        <p:nvPicPr>
          <p:cNvPr id="3081" name="Picture 9" descr="C:\Users\Пользователь\Desktop\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3214686"/>
            <a:ext cx="2691649" cy="228601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286116" y="7072338"/>
            <a:ext cx="2714644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0099"/>
                </a:solidFill>
              </a:rPr>
              <a:t>ТЕРЕМОК</a:t>
            </a:r>
            <a:endParaRPr lang="ru-RU" sz="36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-2.5E-6 -0.609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ind_0011_slide">
  <a:themeElements>
    <a:clrScheme name="Тема Office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ind_0011_slide">
  <a:themeElements>
    <a:clrScheme name="Тема Office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Default Design">
  <a:themeElements>
    <a:clrScheme name="1_Default Design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зеленый">
  <a:themeElements>
    <a:clrScheme name="Другая 41">
      <a:dk1>
        <a:srgbClr val="000000"/>
      </a:dk1>
      <a:lt1>
        <a:srgbClr val="E7EFBD"/>
      </a:lt1>
      <a:dk2>
        <a:srgbClr val="000000"/>
      </a:dk2>
      <a:lt2>
        <a:srgbClr val="808080"/>
      </a:lt2>
      <a:accent1>
        <a:srgbClr val="E7F3CE"/>
      </a:accent1>
      <a:accent2>
        <a:srgbClr val="CEDB6B"/>
      </a:accent2>
      <a:accent3>
        <a:srgbClr val="F1F6DB"/>
      </a:accent3>
      <a:accent4>
        <a:srgbClr val="000000"/>
      </a:accent4>
      <a:accent5>
        <a:srgbClr val="F1F8E3"/>
      </a:accent5>
      <a:accent6>
        <a:srgbClr val="BAC660"/>
      </a:accent6>
      <a:hlink>
        <a:srgbClr val="000000"/>
      </a:hlink>
      <a:folHlink>
        <a:srgbClr val="646C26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E7F3CE"/>
        </a:accent1>
        <a:accent2>
          <a:srgbClr val="CEDB6B"/>
        </a:accent2>
        <a:accent3>
          <a:srgbClr val="F1F6DB"/>
        </a:accent3>
        <a:accent4>
          <a:srgbClr val="000000"/>
        </a:accent4>
        <a:accent5>
          <a:srgbClr val="F1F8E3"/>
        </a:accent5>
        <a:accent6>
          <a:srgbClr val="BAC660"/>
        </a:accent6>
        <a:hlink>
          <a:srgbClr val="5B6B00"/>
        </a:hlink>
        <a:folHlink>
          <a:srgbClr val="595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C0E07E"/>
        </a:accent1>
        <a:accent2>
          <a:srgbClr val="C0D141"/>
        </a:accent2>
        <a:accent3>
          <a:srgbClr val="F1F6DB"/>
        </a:accent3>
        <a:accent4>
          <a:srgbClr val="000000"/>
        </a:accent4>
        <a:accent5>
          <a:srgbClr val="DCEDC0"/>
        </a:accent5>
        <a:accent6>
          <a:srgbClr val="AEBD3A"/>
        </a:accent6>
        <a:hlink>
          <a:srgbClr val="5A6B00"/>
        </a:hlink>
        <a:folHlink>
          <a:srgbClr val="616C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DFFF05"/>
        </a:accent1>
        <a:accent2>
          <a:srgbClr val="7905FF"/>
        </a:accent2>
        <a:accent3>
          <a:srgbClr val="F1F6DB"/>
        </a:accent3>
        <a:accent4>
          <a:srgbClr val="000000"/>
        </a:accent4>
        <a:accent5>
          <a:srgbClr val="ECFFAA"/>
        </a:accent5>
        <a:accent6>
          <a:srgbClr val="6D04E7"/>
        </a:accent6>
        <a:hlink>
          <a:srgbClr val="750026"/>
        </a:hlink>
        <a:folHlink>
          <a:srgbClr val="63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FF9D05"/>
        </a:accent1>
        <a:accent2>
          <a:srgbClr val="058DFF"/>
        </a:accent2>
        <a:accent3>
          <a:srgbClr val="F1F6DB"/>
        </a:accent3>
        <a:accent4>
          <a:srgbClr val="000000"/>
        </a:accent4>
        <a:accent5>
          <a:srgbClr val="FFCCAA"/>
        </a:accent5>
        <a:accent6>
          <a:srgbClr val="047FE7"/>
        </a:accent6>
        <a:hlink>
          <a:srgbClr val="700070"/>
        </a:hlink>
        <a:folHlink>
          <a:srgbClr val="636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7F3CE"/>
        </a:accent1>
        <a:accent2>
          <a:srgbClr val="CEDB6B"/>
        </a:accent2>
        <a:accent3>
          <a:srgbClr val="FFFFFF"/>
        </a:accent3>
        <a:accent4>
          <a:srgbClr val="000000"/>
        </a:accent4>
        <a:accent5>
          <a:srgbClr val="F1F8E3"/>
        </a:accent5>
        <a:accent6>
          <a:srgbClr val="BAC660"/>
        </a:accent6>
        <a:hlink>
          <a:srgbClr val="5B6B00"/>
        </a:hlink>
        <a:folHlink>
          <a:srgbClr val="595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E07E"/>
        </a:accent1>
        <a:accent2>
          <a:srgbClr val="C0D141"/>
        </a:accent2>
        <a:accent3>
          <a:srgbClr val="FFFFFF"/>
        </a:accent3>
        <a:accent4>
          <a:srgbClr val="000000"/>
        </a:accent4>
        <a:accent5>
          <a:srgbClr val="DCEDC0"/>
        </a:accent5>
        <a:accent6>
          <a:srgbClr val="AEBD3A"/>
        </a:accent6>
        <a:hlink>
          <a:srgbClr val="5A6B00"/>
        </a:hlink>
        <a:folHlink>
          <a:srgbClr val="616C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FFF05"/>
        </a:accent1>
        <a:accent2>
          <a:srgbClr val="7905FF"/>
        </a:accent2>
        <a:accent3>
          <a:srgbClr val="FFFFFF"/>
        </a:accent3>
        <a:accent4>
          <a:srgbClr val="000000"/>
        </a:accent4>
        <a:accent5>
          <a:srgbClr val="ECFFAA"/>
        </a:accent5>
        <a:accent6>
          <a:srgbClr val="6D04E7"/>
        </a:accent6>
        <a:hlink>
          <a:srgbClr val="750026"/>
        </a:hlink>
        <a:folHlink>
          <a:srgbClr val="63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D05"/>
        </a:accent1>
        <a:accent2>
          <a:srgbClr val="058DFF"/>
        </a:accent2>
        <a:accent3>
          <a:srgbClr val="FFFFFF"/>
        </a:accent3>
        <a:accent4>
          <a:srgbClr val="000000"/>
        </a:accent4>
        <a:accent5>
          <a:srgbClr val="FFCCAA"/>
        </a:accent5>
        <a:accent6>
          <a:srgbClr val="047FE7"/>
        </a:accent6>
        <a:hlink>
          <a:srgbClr val="700070"/>
        </a:hlink>
        <a:folHlink>
          <a:srgbClr val="636B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ind_0011_slide</Template>
  <TotalTime>976</TotalTime>
  <Words>44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ind_0011_slide</vt:lpstr>
      <vt:lpstr>1_Default Design</vt:lpstr>
      <vt:lpstr>1_ind_0011_slide</vt:lpstr>
      <vt:lpstr>2_Default Design</vt:lpstr>
      <vt:lpstr>зеленый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91</cp:revision>
  <dcterms:created xsi:type="dcterms:W3CDTF">2010-02-18T13:23:46Z</dcterms:created>
  <dcterms:modified xsi:type="dcterms:W3CDTF">2017-01-19T06:05:23Z</dcterms:modified>
</cp:coreProperties>
</file>