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59" r:id="rId5"/>
    <p:sldId id="260" r:id="rId6"/>
    <p:sldId id="261" r:id="rId7"/>
    <p:sldId id="262" r:id="rId8"/>
    <p:sldId id="264" r:id="rId9"/>
    <p:sldId id="271" r:id="rId10"/>
    <p:sldId id="272" r:id="rId11"/>
    <p:sldId id="273" r:id="rId12"/>
    <p:sldId id="275" r:id="rId13"/>
    <p:sldId id="265" r:id="rId14"/>
    <p:sldId id="266" r:id="rId15"/>
    <p:sldId id="267" r:id="rId16"/>
    <p:sldId id="268" r:id="rId17"/>
    <p:sldId id="270" r:id="rId18"/>
    <p:sldId id="269" r:id="rId19"/>
    <p:sldId id="276" r:id="rId20"/>
    <p:sldId id="274" r:id="rId21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51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6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35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81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61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06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29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01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80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8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03DB8-92A2-49DC-AC0B-776493D62E2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E7506-5F7E-446C-ADEB-D65523317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254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8a21314d41ace2bbbcb980232cc9ab24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9542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07333" y="2374694"/>
            <a:ext cx="8099314" cy="1754326"/>
          </a:xfrm>
          <a:prstGeom prst="rect">
            <a:avLst/>
          </a:prstGeom>
          <a:noFill/>
          <a:effectLst>
            <a:outerShdw blurRad="50800" dist="50800" dir="5400000" sx="99000" sy="99000" algn="ctr" rotWithShape="0">
              <a:srgbClr val="000000">
                <a:alpha val="9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Пришкольный участок МОБУ </a:t>
            </a:r>
            <a:r>
              <a:rPr lang="ru-RU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Озеркинская</a:t>
            </a: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4874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43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670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67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38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64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053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916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413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9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05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73236" y="1652154"/>
            <a:ext cx="11606645" cy="295465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График летней трудовой практики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на пришкольном участке в 2021 году 1-8 классов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1-2 класс – 5 дней по 1 ч. 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3-4 класс – 5 дней по 1,5 ч. 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5-6 класс – 10 дней по 2 ч. 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7 класс – 12 дней по </a:t>
            </a:r>
          </a:p>
          <a:p>
            <a:r>
              <a:rPr lang="ru-RU" sz="2400" b="1" i="0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3 ч. 8 класс – 16 дней по 3 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54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918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487175"/>
              </p:ext>
            </p:extLst>
          </p:nvPr>
        </p:nvGraphicFramePr>
        <p:xfrm>
          <a:off x="2608118" y="-2"/>
          <a:ext cx="8499764" cy="6660574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</a:tblPr>
              <a:tblGrid>
                <a:gridCol w="593272"/>
                <a:gridCol w="3342861"/>
                <a:gridCol w="3886430"/>
                <a:gridCol w="677201"/>
              </a:tblGrid>
              <a:tr h="230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Ф.И. учащегося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Период прохождения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Корзников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Ярослав 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 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Шабров </a:t>
                      </a: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Азат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Segoe UI Black" panose="020B0A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Булатов Матвей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Паначева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Злата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6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Галлямов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Алмаз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28 июня по 2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Антонова Марина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7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Самушин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Самир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Segoe UI Black" panose="020B0A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7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Антонов Вася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28 июня по 2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Габдрисламов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Ильнур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Segoe UI Black" panose="020B0A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Габдрисламова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Алина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Саляхутдинов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Зуфар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Segoe UI Black" panose="020B0A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28 июня по 2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Усатых Мария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Паначев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Егор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7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Сабирзянова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Лия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14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Булатов Костя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Овощи осенью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Паначева</a:t>
                      </a: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 Татьяна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14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Мошкина Ксения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Со 2 по 15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Саляхутдинов Фанзат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28 июня по 9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Паначев Саша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14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Апканиев Саша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14 по 25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Гильмиярова Диана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Со 2 по 16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Бочкарева Настя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 по 11 июня, с 1 по 6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Булатов Леша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16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Сабирзянова Дана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16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Самушин Ильнур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16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Михеев Никита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1 по 18 июня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Антонова Ильвина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С 2 по 16 июня, с 1 по 8 июля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egoe UI Black" panose="020B0A02040204020203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0281" marR="50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07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0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293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082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137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132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90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1027-WA00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025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0">
        <p:fade/>
      </p:transition>
    </mc:Choice>
    <mc:Fallback xmlns="">
      <p:transition spd="med" advTm="3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308</Words>
  <Application>Microsoft Office PowerPoint</Application>
  <PresentationFormat>Широкоэкранный</PresentationFormat>
  <Paragraphs>120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Segoe UI Black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2021-10-27T18:42:06Z</dcterms:created>
  <dcterms:modified xsi:type="dcterms:W3CDTF">2022-03-15T16:15:18Z</dcterms:modified>
</cp:coreProperties>
</file>