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8" r:id="rId2"/>
    <p:sldId id="277" r:id="rId3"/>
    <p:sldId id="278" r:id="rId4"/>
    <p:sldId id="269" r:id="rId5"/>
    <p:sldId id="279" r:id="rId6"/>
    <p:sldId id="273" r:id="rId7"/>
    <p:sldId id="270" r:id="rId8"/>
    <p:sldId id="271" r:id="rId9"/>
    <p:sldId id="260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68D993-C799-44B1-BE17-1AAC5EFD3740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F9E5B5-EB1F-4741-925C-1E243E900A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47564" y="1916832"/>
            <a:ext cx="7848872" cy="46805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День народного единства</a:t>
            </a:r>
          </a:p>
          <a:p>
            <a:pPr marL="0" indent="0" algn="ctr">
              <a:buNone/>
            </a:pP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Цель: </a:t>
            </a:r>
            <a:r>
              <a:rPr lang="ru-RU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оговорим </a:t>
            </a:r>
            <a:r>
              <a:rPr lang="ru-RU" sz="4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Дне народного единства; совершим виртуальную экскурсию на Красную площадь.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3492119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4221088"/>
            <a:ext cx="237626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797152"/>
            <a:ext cx="31683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5445224"/>
            <a:ext cx="208823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628800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Патриарх – это человек, который возглавляет Русскую православную церковь по всей стране.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sz="3200" dirty="0">
              <a:latin typeface="Arial" pitchFamily="34" charset="0"/>
              <a:cs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Патриарх </a:t>
            </a:r>
            <a:r>
              <a:rPr lang="ru-RU" sz="3200" dirty="0" err="1">
                <a:latin typeface="Arial" pitchFamily="34" charset="0"/>
                <a:cs typeface="Arial" pitchFamily="34" charset="0"/>
              </a:rPr>
              <a:t>Гермоген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 – это Патриарх Московский и всея Руси. 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88423" y="6309320"/>
            <a:ext cx="755577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268760"/>
            <a:ext cx="8064896" cy="5589240"/>
          </a:xfrm>
          <a:prstGeom prst="rect">
            <a:avLst/>
          </a:prstGeom>
        </p:spPr>
      </p:pic>
      <p:sp>
        <p:nvSpPr>
          <p:cNvPr id="5" name="5-конечная звезда 4">
            <a:hlinkClick r:id="rId4" action="ppaction://hlinksldjump"/>
          </p:cNvPr>
          <p:cNvSpPr/>
          <p:nvPr/>
        </p:nvSpPr>
        <p:spPr>
          <a:xfrm>
            <a:off x="7380312" y="188640"/>
            <a:ext cx="936104" cy="7122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148478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Упражнение «Мы – единое целое!»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395942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Мы разные – в этом наше богатство!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Мы вместе – в этом наша сила!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avatars.mds.yandex.net/i?id=8ad4e2e0eddf0adce501620dd1724b3db54785bc-1080327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451" y="3573016"/>
            <a:ext cx="3960440" cy="298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6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i?id=a83f5c240b720e67ee50a0ffb7c8dd6020ea53ee-820772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0" y="0"/>
            <a:ext cx="91964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3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i?id=b72f3f674b14c590057b7d5aa144b695f3c887bd-923175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511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0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kadet39.ru/wp-content/uploads/3/5/5/3555c05ea7d701d816b4d2f6e577640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96" y="0"/>
            <a:ext cx="91673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6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819518"/>
            <a:ext cx="4862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Памятник Минину и Пожарскому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116632"/>
            <a:ext cx="57056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План виртуальной экскурсии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5-конечная звезда 6">
            <a:hlinkClick r:id="rId3" action="ppaction://hlinksldjump"/>
          </p:cNvPr>
          <p:cNvSpPr/>
          <p:nvPr/>
        </p:nvSpPr>
        <p:spPr>
          <a:xfrm>
            <a:off x="738704" y="1705119"/>
            <a:ext cx="648072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94187" y="2782669"/>
            <a:ext cx="60272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Собор Казанской иконы Божией Матери </a:t>
            </a:r>
          </a:p>
        </p:txBody>
      </p:sp>
      <p:sp>
        <p:nvSpPr>
          <p:cNvPr id="9" name="5-конечная звезда 8">
            <a:hlinkClick r:id="rId4" action="ppaction://hlinksldjump"/>
          </p:cNvPr>
          <p:cNvSpPr/>
          <p:nvPr/>
        </p:nvSpPr>
        <p:spPr>
          <a:xfrm>
            <a:off x="2051720" y="2657014"/>
            <a:ext cx="648072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762882" y="4149080"/>
            <a:ext cx="4333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Фигура патриарха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Гермогена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5-конечная звезда 10">
            <a:hlinkClick r:id="rId5" action="ppaction://hlinksldjump"/>
          </p:cNvPr>
          <p:cNvSpPr/>
          <p:nvPr/>
        </p:nvSpPr>
        <p:spPr>
          <a:xfrm>
            <a:off x="3114810" y="4034681"/>
            <a:ext cx="648072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5589240"/>
            <a:ext cx="52418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Упражнение «Мы – единое целое!»</a:t>
            </a:r>
          </a:p>
        </p:txBody>
      </p:sp>
      <p:sp>
        <p:nvSpPr>
          <p:cNvPr id="13" name="5-конечная звезда 12">
            <a:hlinkClick r:id="rId6" action="ppaction://hlinksldjump"/>
          </p:cNvPr>
          <p:cNvSpPr/>
          <p:nvPr/>
        </p:nvSpPr>
        <p:spPr>
          <a:xfrm>
            <a:off x="1007604" y="5474841"/>
            <a:ext cx="648072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3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30154" y="895079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Памятник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Минину и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Пожарскому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320010"/>
            <a:ext cx="7848871" cy="5517232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88423" y="6309320"/>
            <a:ext cx="755577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2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385392"/>
            <a:ext cx="8136903" cy="54726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91880" y="620688"/>
            <a:ext cx="46231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адпись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памятнике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5-конечная звезда 1">
            <a:hlinkClick r:id="rId4" action="ppaction://hlinksldjump"/>
          </p:cNvPr>
          <p:cNvSpPr/>
          <p:nvPr/>
        </p:nvSpPr>
        <p:spPr>
          <a:xfrm>
            <a:off x="6660232" y="124399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539552" y="1385392"/>
            <a:ext cx="8064896" cy="54726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91880" y="188640"/>
            <a:ext cx="5019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Собор Казанской иконы Божией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Матери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5-конечная звезда 4">
            <a:hlinkClick r:id="rId4" action="ppaction://hlinksldjump"/>
          </p:cNvPr>
          <p:cNvSpPr/>
          <p:nvPr/>
        </p:nvSpPr>
        <p:spPr>
          <a:xfrm>
            <a:off x="6876256" y="754340"/>
            <a:ext cx="93610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fhd.multiurok.ru/b/a/5/ba59f7697fa878d3d73005d19e62eb75232c051c/img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/>
          <p:nvPr/>
        </p:nvPicPr>
        <p:blipFill>
          <a:blip r:embed="rId3"/>
          <a:stretch>
            <a:fillRect/>
          </a:stretch>
        </p:blipFill>
        <p:spPr>
          <a:xfrm>
            <a:off x="3059832" y="188640"/>
            <a:ext cx="5544616" cy="64807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9" y="2886738"/>
            <a:ext cx="2232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Фигура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патриарха </a:t>
            </a:r>
            <a:r>
              <a:rPr lang="ru-RU" sz="3200" dirty="0" err="1" smtClean="0">
                <a:latin typeface="Arial" pitchFamily="34" charset="0"/>
                <a:cs typeface="Arial" pitchFamily="34" charset="0"/>
              </a:rPr>
              <a:t>Гермогена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88423" y="6309320"/>
            <a:ext cx="755577" cy="5486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98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952</TotalTime>
  <Words>102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«Игры на сплочение».   Цель: развивать дружеские отношения.</dc:title>
  <dc:creator>Дарья Воробьева</dc:creator>
  <cp:lastModifiedBy>Дарья Воробьева</cp:lastModifiedBy>
  <cp:revision>65</cp:revision>
  <dcterms:created xsi:type="dcterms:W3CDTF">2023-09-18T13:58:50Z</dcterms:created>
  <dcterms:modified xsi:type="dcterms:W3CDTF">2024-10-14T15:52:32Z</dcterms:modified>
</cp:coreProperties>
</file>