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6" r:id="rId3"/>
    <p:sldId id="267" r:id="rId4"/>
    <p:sldId id="259" r:id="rId5"/>
    <p:sldId id="257" r:id="rId6"/>
    <p:sldId id="258" r:id="rId7"/>
    <p:sldId id="260" r:id="rId8"/>
    <p:sldId id="270" r:id="rId9"/>
    <p:sldId id="262" r:id="rId10"/>
    <p:sldId id="272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73F9540-86CD-407E-B395-200C2334A78D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CD98B7D-40B5-448F-907F-30D270C6A9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ebdevart.ru/wp-content/uploads/2012/09/Fire_Tornado_protofoto.ru_vengria_middle6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://webdevart.ru/wp-content/uploads/2012/09/Fire_Tornado_Pixanews.com-5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ia.ru/photolents/20140720/1016055420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Внеклассное мероприятие для учащихся 3-4 классов</a:t>
            </a:r>
          </a:p>
          <a:p>
            <a:r>
              <a:rPr lang="ru-RU" dirty="0" smtClean="0"/>
              <a:t>Автор: </a:t>
            </a:r>
            <a:r>
              <a:rPr lang="ru-RU" dirty="0" err="1" smtClean="0"/>
              <a:t>Торпачева</a:t>
            </a:r>
            <a:r>
              <a:rPr lang="ru-RU" dirty="0" smtClean="0"/>
              <a:t> Елена Андреевна </a:t>
            </a:r>
          </a:p>
          <a:p>
            <a:r>
              <a:rPr lang="ru-RU" dirty="0" smtClean="0"/>
              <a:t>МОУ СОШ №86 г. Сочи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Погода и погодные аномалии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Правила поведения при эвакуации 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время наводнения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fontAlgn="base">
              <a:buNone/>
            </a:pPr>
            <a:r>
              <a:rPr lang="ru-RU" dirty="0" smtClean="0"/>
              <a:t>Во время эвакуации вы должны:</a:t>
            </a:r>
          </a:p>
          <a:p>
            <a:pPr fontAlgn="base"/>
            <a:r>
              <a:rPr lang="ru-RU" dirty="0" smtClean="0"/>
              <a:t>-  подготовить тёплую, удобную одежду, сапоги, одеяло, деньги и ценности;</a:t>
            </a:r>
          </a:p>
          <a:p>
            <a:pPr fontAlgn="base"/>
            <a:r>
              <a:rPr lang="ru-RU" dirty="0" smtClean="0"/>
              <a:t>-  собрать трёхдневный запас питания;</a:t>
            </a:r>
          </a:p>
          <a:p>
            <a:pPr fontAlgn="base"/>
            <a:r>
              <a:rPr lang="ru-RU" dirty="0" smtClean="0"/>
              <a:t>-  подготовить аптечку первой помощи и лекарства, которыми вы обычно пользуетесь;</a:t>
            </a:r>
          </a:p>
          <a:p>
            <a:pPr fontAlgn="base"/>
            <a:r>
              <a:rPr lang="ru-RU" dirty="0" smtClean="0"/>
              <a:t>-  завернуть в непромокаемый пакет паспорт и другие документы;</a:t>
            </a:r>
          </a:p>
          <a:p>
            <a:pPr fontAlgn="base"/>
            <a:r>
              <a:rPr lang="ru-RU" dirty="0" smtClean="0"/>
              <a:t>-  взять с собой туалетные принадлежности и постельное бельё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УРАГАНЫ, БУРИ, ШТОРМЫ - метеорологические опасные явления, характеризующиеся высокими скоростями ветра.</a:t>
            </a:r>
            <a:r>
              <a:rPr lang="ru-RU" sz="2000" dirty="0" smtClean="0">
                <a:solidFill>
                  <a:schemeClr val="tx1"/>
                </a:solidFill>
              </a:rPr>
              <a:t> По своему пагубному воздействию может сравниться с землетрясением.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go2.imgsmail.ru/imgpreview?key=7fe3533ee6143696&amp;mb=imgdb_preview_1878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1571612"/>
            <a:ext cx="385765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pogoda-dnem.ru/wp-content/uploads/2012/04/tornado_kanzas8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4876" y="1571612"/>
            <a:ext cx="418147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Черном и Азовском морях за 10 лет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проходит в среднем 25-30 смерчей.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www.pxleyes.com/blog/wp-content/uploads/outrageousnature/22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44" y="164305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s://upload.wikimedia.org/wikipedia/commons/thumb/3/32/Tornato_11.09.05_003.jpg/800px-Tornato_11.09.05_003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4195762" cy="379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Огненный торнадо,  Австралия, 2012 г.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Огненный торнадо, Будапешт, Венгрия, 2011 г.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1625" y="1406417"/>
            <a:ext cx="4038600" cy="461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Огненный торнадо. Алис-Спрингс, Австралия, 2012 г.">
            <a:hlinkClick r:id="rId4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571612"/>
            <a:ext cx="3686172" cy="3634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30" y="642918"/>
          <a:ext cx="6572294" cy="4429158"/>
        </p:xfrm>
        <a:graphic>
          <a:graphicData uri="http://schemas.openxmlformats.org/drawingml/2006/table">
            <a:tbl>
              <a:tblPr/>
              <a:tblGrid>
                <a:gridCol w="1642559"/>
                <a:gridCol w="1643245"/>
                <a:gridCol w="1643245"/>
                <a:gridCol w="1643245"/>
              </a:tblGrid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ТЕР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ЖНОСТЬ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ЧНО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6572294" cy="4278314"/>
        </p:xfrm>
        <a:graphic>
          <a:graphicData uri="http://schemas.openxmlformats.org/drawingml/2006/table">
            <a:tbl>
              <a:tblPr/>
              <a:tblGrid>
                <a:gridCol w="1642559"/>
                <a:gridCol w="1643245"/>
                <a:gridCol w="1643245"/>
                <a:gridCol w="1643245"/>
              </a:tblGrid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ТЕР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50865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490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ЖНОСТЬ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САД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738193"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ЧНО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ts val="165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ВОЗ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Погодные аномалии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нарушение «привычной» погоды для  данного сезона, месяца или дня, где под  «привычным»  понимают среднее состояние погоды в этом регионе за какой-либо период в  прошлом, чаще всего за 1961-1990 годы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Опасные погодные аномалии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Опасные  погодные аномалии (гидрометеорологические) явления –это природные процессы и явления, связанные  с погодными условиями, которые возникают в атмосфере, водах суши или океане, и воздействие которых может принести  к гибели людей, животных, растений, а также  нанести серьёзный ущерб экономике.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 опасным погодным явлениям относятся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Продолжительная жара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Сильный холод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Очень сильный ветер – ураган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Тропический шторм – тайфун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Сильный ливень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Смерч или торнадо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Наводнение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Засуха 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4290"/>
            <a:ext cx="8534400" cy="7589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2010 г. запомнится аномальной жарой и едким дымом от лесных пожаров. Москва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задыхалась 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смоге.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 мог — уехал из города, прочие же обзавелись марлевыми повязками и противогазами. </a:t>
            </a:r>
          </a:p>
        </p:txBody>
      </p:sp>
      <p:pic>
        <p:nvPicPr>
          <p:cNvPr id="5" name="Содержимое 4" descr="http://netlore.ru/upload/files/19/11_125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14620"/>
            <a:ext cx="4067204" cy="359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netlore.ru/upload/files/19/12_118.jpg"/>
          <p:cNvPicPr>
            <a:picLocks noGrp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857752" y="1571612"/>
            <a:ext cx="4038600" cy="263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929190" y="5643578"/>
          <a:ext cx="3455987" cy="685800"/>
        </p:xfrm>
        <a:graphic>
          <a:graphicData uri="http://schemas.openxmlformats.org/presentationml/2006/ole">
            <p:oleObj spid="_x0000_s3074" name="Объект упаковщика для оболочки" showAsIcon="1" r:id="rId5" imgW="345528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Правила поведения при наводнении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Если ваш дом попадает в объявленный регион затопления, вы должны вместе с родителями:</a:t>
            </a:r>
          </a:p>
          <a:p>
            <a:pPr fontAlgn="base"/>
            <a:r>
              <a:rPr lang="ru-RU" dirty="0" smtClean="0"/>
              <a:t>-  отключить газ, воду и электричество;</a:t>
            </a:r>
          </a:p>
          <a:p>
            <a:pPr fontAlgn="base"/>
            <a:r>
              <a:rPr lang="ru-RU" dirty="0" smtClean="0"/>
              <a:t>-  погасить огонь в печках;</a:t>
            </a:r>
          </a:p>
          <a:p>
            <a:pPr fontAlgn="base"/>
            <a:r>
              <a:rPr lang="ru-RU" dirty="0" smtClean="0"/>
              <a:t>-  перенести на верхние этажи  важные вещи;</a:t>
            </a:r>
          </a:p>
          <a:p>
            <a:pPr fontAlgn="base"/>
            <a:r>
              <a:rPr lang="ru-RU" dirty="0" smtClean="0"/>
              <a:t>-  закрыть окна и двери.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Наводнение на Дальнем Востоке в 2013 году: </a:t>
            </a:r>
            <a:r>
              <a:rPr lang="ru-RU" sz="2400" dirty="0" smtClean="0">
                <a:solidFill>
                  <a:schemeClr val="tx1"/>
                </a:solidFill>
              </a:rPr>
              <a:t>20 тысяч человек были вынуждены оставить залитые водой дома и  эвакуироваться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Пострадавшее от паводка село Владимирское Благовещенского района">
            <a:hlinkClick r:id="rId2" tgtFrame="&quot;_blank&quot;"/>
          </p:cNvPr>
          <p:cNvPicPr>
            <a:picLocks noGrp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357290" y="1571612"/>
            <a:ext cx="671517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185</TotalTime>
  <Words>276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Официальная</vt:lpstr>
      <vt:lpstr>Пакет</vt:lpstr>
      <vt:lpstr>Погода и погодные аномалии</vt:lpstr>
      <vt:lpstr>Слайд 2</vt:lpstr>
      <vt:lpstr>Слайд 3</vt:lpstr>
      <vt:lpstr>Погодные аномалии</vt:lpstr>
      <vt:lpstr>Опасные погодные аномалии</vt:lpstr>
      <vt:lpstr>К опасным погодным явлениям относятся:</vt:lpstr>
      <vt:lpstr>  Лето 2010 г. запомнится аномальной жарой и едким дымом от лесных пожаров. Москва  задыхалась в смоге. Кто мог — уехал из города, прочие же обзавелись марлевыми повязками и противогазами. </vt:lpstr>
      <vt:lpstr>Правила поведения при наводнении</vt:lpstr>
      <vt:lpstr>Наводнение на Дальнем Востоке в 2013 году: 20 тысяч человек были вынуждены оставить залитые водой дома и  эвакуироваться  </vt:lpstr>
      <vt:lpstr>Правила поведения при эвакуации  во время наводнения</vt:lpstr>
      <vt:lpstr>УРАГАНЫ, БУРИ, ШТОРМЫ - метеорологические опасные явления, характеризующиеся высокими скоростями ветра. По своему пагубному воздействию может сравниться с землетрясением. </vt:lpstr>
      <vt:lpstr>На Черном и Азовском морях за 10 лет  проходит в среднем 25-30 смерчей.</vt:lpstr>
      <vt:lpstr>Огненный торнадо,  Австралия, 2012 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47</cp:revision>
  <dcterms:created xsi:type="dcterms:W3CDTF">2016-01-31T12:51:42Z</dcterms:created>
  <dcterms:modified xsi:type="dcterms:W3CDTF">2019-03-04T17:33:59Z</dcterms:modified>
</cp:coreProperties>
</file>