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9" r:id="rId2"/>
    <p:sldId id="261" r:id="rId3"/>
    <p:sldId id="262" r:id="rId4"/>
    <p:sldId id="267" r:id="rId5"/>
    <p:sldId id="263" r:id="rId6"/>
    <p:sldId id="266" r:id="rId7"/>
    <p:sldId id="264" r:id="rId8"/>
    <p:sldId id="265" r:id="rId9"/>
    <p:sldId id="268" r:id="rId10"/>
    <p:sldId id="269" r:id="rId11"/>
    <p:sldId id="270" r:id="rId12"/>
    <p:sldId id="273" r:id="rId13"/>
    <p:sldId id="274" r:id="rId14"/>
    <p:sldId id="275" r:id="rId15"/>
    <p:sldId id="276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E1A"/>
    <a:srgbClr val="C4D79D"/>
    <a:srgbClr val="843F06"/>
    <a:srgbClr val="FAC294"/>
    <a:srgbClr val="BCB800"/>
    <a:srgbClr val="E3DE00"/>
    <a:srgbClr val="FFFFD9"/>
    <a:srgbClr val="C80000"/>
    <a:srgbClr val="FFB9B9"/>
    <a:srgbClr val="0082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4034C-9A8D-41A3-B9D9-D1AD35CEB9C8}" type="datetimeFigureOut">
              <a:rPr lang="ru-RU" smtClean="0"/>
              <a:t>06.04.2023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F7624-2674-468E-9F75-411AB6D22A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864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F7624-2674-468E-9F75-411AB6D22A1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1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6611779"/>
            <a:ext cx="1449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kern="1200" dirty="0" smtClean="0">
                <a:solidFill>
                  <a:schemeClr val="bg1">
                    <a:lumMod val="85000"/>
                  </a:schemeClr>
                </a:solidFill>
                <a:latin typeface="Mistral" pitchFamily="66" charset="0"/>
                <a:ea typeface="+mn-ea"/>
                <a:cs typeface="+mn-cs"/>
              </a:rPr>
              <a:t>© Фокина Лидия Петровна </a:t>
            </a:r>
            <a:endParaRPr lang="ru-RU" sz="1000" kern="1200" dirty="0">
              <a:solidFill>
                <a:schemeClr val="bg1">
                  <a:lumMod val="85000"/>
                </a:schemeClr>
              </a:solidFill>
              <a:latin typeface="Mistral" pitchFamily="66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857224" y="214290"/>
            <a:ext cx="8072494" cy="642942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bg1">
                <a:lumMod val="6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357158" y="1000108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10" name="Овал 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 userDrawn="1"/>
        </p:nvGrpSpPr>
        <p:grpSpPr>
          <a:xfrm>
            <a:off x="357158" y="1658925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16" name="Овал 1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357158" y="2317742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22" name="Овал 2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 userDrawn="1"/>
        </p:nvGrpSpPr>
        <p:grpSpPr>
          <a:xfrm>
            <a:off x="357158" y="2976559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28" name="Овал 2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 userDrawn="1"/>
        </p:nvGrpSpPr>
        <p:grpSpPr>
          <a:xfrm>
            <a:off x="357158" y="3635376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34" name="Овал 33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 userDrawn="1"/>
        </p:nvGrpSpPr>
        <p:grpSpPr>
          <a:xfrm>
            <a:off x="357158" y="4294193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40" name="Овал 3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 userDrawn="1"/>
        </p:nvGrpSpPr>
        <p:grpSpPr>
          <a:xfrm>
            <a:off x="357158" y="4953010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46" name="Овал 4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 userDrawn="1"/>
        </p:nvGrpSpPr>
        <p:grpSpPr>
          <a:xfrm>
            <a:off x="357158" y="6270645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52" name="Овал 5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 userDrawn="1"/>
        </p:nvGrpSpPr>
        <p:grpSpPr>
          <a:xfrm>
            <a:off x="357158" y="5611827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58" name="Овал 5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63"/>
          <p:cNvGrpSpPr/>
          <p:nvPr userDrawn="1"/>
        </p:nvGrpSpPr>
        <p:grpSpPr>
          <a:xfrm>
            <a:off x="357158" y="341291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65" name="Овал 6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Узнайте  животное  по описанию  и  запишите  название!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9922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738488" y="4271201"/>
            <a:ext cx="3673671" cy="114300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4400" kern="0" dirty="0" smtClean="0">
              <a:solidFill>
                <a:srgbClr val="20059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100book.ru/b145432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491">
            <a:off x="6838021" y="3898783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763688" y="1833949"/>
            <a:ext cx="6624736" cy="16882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  Это  птица. Знакома  всем  маленькими  размерами  и  своеобразным  чириканьем.    </a:t>
            </a:r>
            <a:endParaRPr lang="ru-RU" sz="280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Picture 4" descr="http://novpanacea.ru/ptica/image/vorobe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4" y="4426650"/>
            <a:ext cx="1986073" cy="15716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29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Узнайте  животное  по описанию  и  запишите  название!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9922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977532" y="4479631"/>
            <a:ext cx="3673671" cy="114300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4400" kern="0" dirty="0" smtClean="0">
              <a:solidFill>
                <a:srgbClr val="20059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100book.ru/b145432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491">
            <a:off x="6985561" y="4129264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619672" y="1268760"/>
            <a:ext cx="6984776" cy="25514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  Это  домашнее  животное. Принадлежит  к  древнейшим из  всех  домашних  животных.  Отличается  верностью  хозяевам.   </a:t>
            </a:r>
            <a:endParaRPr lang="ru-RU" sz="280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10242" name="Picture 2" descr="https://w-dog.ru/wallpapers/16/16/30173431102996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"/>
          <a:stretch/>
        </p:blipFill>
        <p:spPr bwMode="auto">
          <a:xfrm>
            <a:off x="1403648" y="4221088"/>
            <a:ext cx="2337119" cy="20609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22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Узнайте  животное  по описанию  и  запишите  название!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9922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851920" y="4672590"/>
            <a:ext cx="3673671" cy="114300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4400" kern="0" dirty="0" smtClean="0">
              <a:solidFill>
                <a:srgbClr val="20059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100book.ru/b145432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491">
            <a:off x="6985561" y="4129264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619672" y="1268760"/>
            <a:ext cx="6984776" cy="25514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 Среди   других  птиц  она  выделяется  ярко -  белыми боками  и  длинным  хвостом.  Оперение  синевато  -  чёрное  с  металлическим  отливом.  </a:t>
            </a:r>
            <a:endParaRPr lang="ru-RU" sz="280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9218" name="Picture 2" descr="Рассказ о сороке детя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441861"/>
            <a:ext cx="2143125" cy="17907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14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Проверим   работу!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 descr="http://novpanacea.ru/ptica/image/vorobe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52736"/>
            <a:ext cx="1986073" cy="15716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283270" y="1348973"/>
            <a:ext cx="3673671" cy="97920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В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Р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БЕЙ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550" y="1052736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4427984" y="3317689"/>
            <a:ext cx="3673671" cy="97920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В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РОНА</a:t>
            </a:r>
            <a:endParaRPr lang="ru-RU" altLang="ru-RU" sz="4400" kern="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4550600" y="5189833"/>
            <a:ext cx="3673671" cy="97920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ЗА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Я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Ц</a:t>
            </a:r>
          </a:p>
        </p:txBody>
      </p:sp>
      <p:pic>
        <p:nvPicPr>
          <p:cNvPr id="10" name="Picture 2" descr="http://elitefon.ru/pic/201211/1280x1024/elitefon.ru-175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781" y="2946833"/>
            <a:ext cx="1963964" cy="15711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allpaperstock.ru/tmp/%D0%B7/28479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704" y="4884921"/>
            <a:ext cx="2026008" cy="15890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592" y="3113695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685" y="4884921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666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Проверим   работу!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283270" y="1348973"/>
            <a:ext cx="3673671" cy="97920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К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РОВА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144979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http://ferma-nasele.ru/wp-content/uploads/2017/07/7-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"/>
          <a:stretch/>
        </p:blipFill>
        <p:spPr bwMode="auto">
          <a:xfrm>
            <a:off x="1763688" y="1256730"/>
            <a:ext cx="1872208" cy="15288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4283270" y="3212976"/>
            <a:ext cx="3673671" cy="97920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Л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СИЦА</a:t>
            </a:r>
            <a:endParaRPr lang="ru-RU" altLang="ru-RU" sz="4400" kern="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4283270" y="4939709"/>
            <a:ext cx="3673671" cy="97920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Л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Я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ГУШКА</a:t>
            </a:r>
            <a:endParaRPr lang="ru-RU" altLang="ru-RU" sz="4400" kern="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Picture 2" descr="http://kratkoe.com/wp-content/uploads/2016/12/lisa-185x18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12976"/>
            <a:ext cx="1399299" cy="1384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Остромордая лягушка фот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472" y="5085184"/>
            <a:ext cx="1898639" cy="12995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589" y="3008982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230" y="4677196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14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Проверим   работу!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237888" y="1348973"/>
            <a:ext cx="3673671" cy="97920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М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ДВЕДЬ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464" y="1144979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4301363" y="3218295"/>
            <a:ext cx="3673671" cy="97920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Б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ЗЬЯНА</a:t>
            </a:r>
            <a:endParaRPr lang="ru-RU" altLang="ru-RU" sz="4400" kern="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4283270" y="4939709"/>
            <a:ext cx="3673671" cy="97920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П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ТУХ</a:t>
            </a:r>
            <a:endParaRPr lang="ru-RU" altLang="ru-RU" sz="4400" kern="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735" y="3014301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464" y="4677196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http://detskiychas.ru/wp-content/uploads/2013/05/medved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877" y="1144980"/>
            <a:ext cx="1944216" cy="14581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kratkoe.com/wp-content/uploads/2017/06/shimpanze-doklad-185x2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114" y="2942672"/>
            <a:ext cx="1307742" cy="15198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"/>
          <a:stretch/>
        </p:blipFill>
        <p:spPr bwMode="auto">
          <a:xfrm>
            <a:off x="1919470" y="4916679"/>
            <a:ext cx="1296144" cy="15738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97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Проверим   работу!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464" y="1144979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4301363" y="3218295"/>
            <a:ext cx="3673671" cy="97920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С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БАКА</a:t>
            </a:r>
            <a:endParaRPr lang="ru-RU" altLang="ru-RU" sz="4400" kern="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4283270" y="4939709"/>
            <a:ext cx="3673671" cy="979202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С</a:t>
            </a:r>
            <a:r>
              <a:rPr lang="ru-RU" altLang="ru-RU" sz="4400" kern="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altLang="ru-RU" sz="4400" kern="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РОКА</a:t>
            </a:r>
            <a:endParaRPr lang="ru-RU" altLang="ru-RU" sz="4400" kern="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589" y="3010605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871" y="4710615"/>
            <a:ext cx="2857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 descr="https://w-dog.ru/wallpapers/16/16/30173431102996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646203" y="3010605"/>
            <a:ext cx="1773669" cy="15641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Рассказ о сороке детя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881190"/>
            <a:ext cx="1944216" cy="16245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85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850106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Оценим   работу!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9104" y="1196752"/>
            <a:ext cx="8064896" cy="2948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«5» </a:t>
            </a:r>
            <a:r>
              <a:rPr lang="ru-RU" sz="32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-  без  </a:t>
            </a:r>
            <a:r>
              <a:rPr lang="ru-RU" sz="3200" dirty="0">
                <a:solidFill>
                  <a:srgbClr val="323E1A"/>
                </a:solidFill>
                <a:latin typeface="Arial Black" panose="020B0A04020102020204" pitchFamily="34" charset="0"/>
              </a:rPr>
              <a:t>ошибок</a:t>
            </a:r>
          </a:p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srgbClr val="27572F"/>
                </a:solidFill>
                <a:latin typeface="Arial Black" panose="020B0A04020102020204" pitchFamily="34" charset="0"/>
              </a:rPr>
              <a:t> </a:t>
            </a: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«4» </a:t>
            </a:r>
            <a:r>
              <a:rPr lang="ru-RU" sz="32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- </a:t>
            </a:r>
            <a:r>
              <a:rPr lang="ru-RU" sz="3200" dirty="0">
                <a:solidFill>
                  <a:srgbClr val="323E1A"/>
                </a:solidFill>
                <a:latin typeface="Arial Black" panose="020B0A04020102020204" pitchFamily="34" charset="0"/>
              </a:rPr>
              <a:t>1 ошибка  и 1 исправление</a:t>
            </a:r>
          </a:p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srgbClr val="27572F"/>
                </a:solidFill>
                <a:latin typeface="Arial Black" panose="020B0A04020102020204" pitchFamily="34" charset="0"/>
              </a:rPr>
              <a:t> </a:t>
            </a: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«3» </a:t>
            </a:r>
            <a:r>
              <a:rPr lang="ru-RU" sz="32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- </a:t>
            </a:r>
            <a:r>
              <a:rPr lang="ru-RU" sz="3200" dirty="0">
                <a:solidFill>
                  <a:srgbClr val="323E1A"/>
                </a:solidFill>
                <a:latin typeface="Arial Black" panose="020B0A04020102020204" pitchFamily="34" charset="0"/>
              </a:rPr>
              <a:t>2 ошибки  и 1 исправление</a:t>
            </a:r>
          </a:p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 «2» </a:t>
            </a:r>
            <a:r>
              <a:rPr lang="ru-RU" sz="32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- </a:t>
            </a:r>
            <a:r>
              <a:rPr lang="ru-RU" sz="3200" dirty="0">
                <a:solidFill>
                  <a:srgbClr val="323E1A"/>
                </a:solidFill>
                <a:latin typeface="Arial Black" panose="020B0A04020102020204" pitchFamily="34" charset="0"/>
              </a:rPr>
              <a:t>3 ошибки  и  более</a:t>
            </a:r>
          </a:p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              </a:t>
            </a: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Благодарю  за  работу!</a:t>
            </a:r>
          </a:p>
        </p:txBody>
      </p:sp>
      <p:pic>
        <p:nvPicPr>
          <p:cNvPr id="13" name="Picture 2" descr="http://wdesk.ru/_ph/219/9036809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556" b="87778" l="21771" r="884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2"/>
          <a:stretch/>
        </p:blipFill>
        <p:spPr bwMode="auto">
          <a:xfrm>
            <a:off x="1259632" y="3789040"/>
            <a:ext cx="3251201" cy="272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180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Узнайте  животное  по описанию  и  запишите  название!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9922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995936" y="4509120"/>
            <a:ext cx="3673671" cy="114300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4400" kern="0" dirty="0" smtClean="0">
              <a:solidFill>
                <a:srgbClr val="20059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100book.ru/b145432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491">
            <a:off x="6985561" y="4129264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619672" y="1268760"/>
            <a:ext cx="6984776" cy="25514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Это  всеядная  птица серого  оперения.  В её  рационе  питания всевозможные  насекомые, ящерицы, лягушки, рыба, мелкие грызуны. </a:t>
            </a:r>
            <a:r>
              <a:rPr lang="ru-RU" sz="2400" dirty="0">
                <a:solidFill>
                  <a:srgbClr val="323E1A"/>
                </a:solidFill>
                <a:latin typeface="Arial Black" panose="020B0A04020102020204" pitchFamily="34" charset="0"/>
              </a:rPr>
              <a:t>Не побрезгует </a:t>
            </a:r>
            <a:r>
              <a:rPr lang="ru-RU" sz="24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 яйцами  </a:t>
            </a:r>
            <a:r>
              <a:rPr lang="ru-RU" sz="2400" dirty="0">
                <a:solidFill>
                  <a:srgbClr val="323E1A"/>
                </a:solidFill>
                <a:latin typeface="Arial Black" panose="020B0A04020102020204" pitchFamily="34" charset="0"/>
              </a:rPr>
              <a:t>и птенцами,</a:t>
            </a:r>
            <a:r>
              <a:rPr lang="ru-RU" sz="24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  </a:t>
            </a:r>
            <a:r>
              <a:rPr lang="ru-RU" sz="2400" dirty="0">
                <a:solidFill>
                  <a:srgbClr val="323E1A"/>
                </a:solidFill>
                <a:latin typeface="Arial Black" panose="020B0A04020102020204" pitchFamily="34" charset="0"/>
              </a:rPr>
              <a:t> </a:t>
            </a:r>
            <a:r>
              <a:rPr lang="ru-RU" sz="24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пищевыми  отходами. </a:t>
            </a:r>
            <a:endParaRPr lang="ru-RU" sz="240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http://elitefon.ru/pic/201211/1280x1024/elitefon.ru-175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259515"/>
            <a:ext cx="2313599" cy="18508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3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Узнайте  животное  по описанию  и  запишите  название!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9922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670085" y="4437112"/>
            <a:ext cx="2881583" cy="1033300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4400" kern="0" dirty="0" smtClean="0">
              <a:solidFill>
                <a:srgbClr val="20059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100book.ru/b145432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491">
            <a:off x="6985561" y="4129264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619672" y="1268760"/>
            <a:ext cx="6984776" cy="25514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Это  небольшой  пушистый  зверь.  У  него  длинные  уши,  длинные  задние  ноги и  короткий  хвост. Летом  он  серый,  зимой  -  белый.</a:t>
            </a:r>
            <a:endParaRPr lang="ru-RU" sz="280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http://wallpaperstock.ru/tmp/%D0%B7/28479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90408"/>
            <a:ext cx="2892289" cy="2268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04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Узнайте  животное  по описанию  и  запишите  название!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9922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067944" y="4338849"/>
            <a:ext cx="3673671" cy="114300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4400" kern="0" dirty="0" smtClean="0">
              <a:solidFill>
                <a:srgbClr val="20059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100book.ru/b145432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491">
            <a:off x="6985561" y="4129264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331640" y="1268760"/>
            <a:ext cx="7560840" cy="25514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  Это  домашнее  животное,  млекопитающее. </a:t>
            </a:r>
            <a:r>
              <a:rPr lang="ru-RU" sz="28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Обеспечивает  </a:t>
            </a:r>
            <a:r>
              <a:rPr lang="ru-RU" sz="28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человека  молоком.  </a:t>
            </a:r>
            <a:endParaRPr lang="ru-RU" sz="280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12290" name="Picture 2" descr="http://ferma-nasele.ru/wp-content/uploads/2017/07/7-2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459812" y="4244314"/>
            <a:ext cx="2176084" cy="17769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03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Узнайте  животное  по описанию  и  запишите  название!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9922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995936" y="4509120"/>
            <a:ext cx="3673671" cy="114300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4400" kern="0" dirty="0" smtClean="0">
              <a:solidFill>
                <a:srgbClr val="20059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100book.ru/b1454328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491">
            <a:off x="6985561" y="4129264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619672" y="1268760"/>
            <a:ext cx="6984776" cy="25514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Это  красивое  животное.  Её  тело  покрыто  густой  рыжей  шерстью. У  неё  пушистый хвост, короткие  ноги  и  острая  мордочка.  </a:t>
            </a:r>
            <a:endParaRPr lang="ru-RU" sz="280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http://kratkoe.com/wp-content/uploads/2016/12/lisa-185x18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006" y="4079905"/>
            <a:ext cx="2257161" cy="22327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48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Узнайте  животное  по описанию  и  запишите  название!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9922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283968" y="4653136"/>
            <a:ext cx="3313631" cy="114300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4400" kern="0" dirty="0" smtClean="0">
              <a:solidFill>
                <a:srgbClr val="20059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100book.ru/b145432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491">
            <a:off x="6985561" y="4129264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469886" y="1297539"/>
            <a:ext cx="7200800" cy="253661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 Это  земноводное, у  неё  выпуклые  глаза,  большой  рот. Между  пальцами  на  лапах  специальные  перепонки.  Кожа всегда  влажная. </a:t>
            </a:r>
            <a:endParaRPr lang="ru-RU" sz="280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7170" name="Picture 2" descr="Остромордая лягушка фот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6" y="4335572"/>
            <a:ext cx="2781306" cy="1903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53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Узнайте  животное  по описанию  и  запишите  название!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9922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283968" y="4653136"/>
            <a:ext cx="3313631" cy="114300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4400" kern="0" dirty="0" smtClean="0">
              <a:solidFill>
                <a:srgbClr val="20059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100book.ru/b145432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491">
            <a:off x="6985561" y="4129264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475656" y="1267318"/>
            <a:ext cx="7200800" cy="28083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Крупнейший  лесной  обитатель,  млекопитающее, хищник. Цвет  шерсти коричневый,  большая  голова. Хорошо  плавает  и лазит  по  деревьям.</a:t>
            </a:r>
            <a:endParaRPr lang="ru-RU" sz="2800" dirty="0">
              <a:solidFill>
                <a:srgbClr val="323E1A"/>
              </a:solidFill>
              <a:latin typeface="Arial Black" panose="020B0A04020102020204" pitchFamily="34" charset="0"/>
            </a:endParaRPr>
          </a:p>
        </p:txBody>
      </p:sp>
      <p:pic>
        <p:nvPicPr>
          <p:cNvPr id="6146" name="Picture 2" descr="http://detskiychas.ru/wp-content/uploads/2013/05/medved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385864"/>
            <a:ext cx="2236729" cy="16775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44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Узнайте  животное  по описанию  и  запишите  название!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9922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283968" y="4653136"/>
            <a:ext cx="3313631" cy="114300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4400" kern="0" dirty="0" smtClean="0">
              <a:solidFill>
                <a:srgbClr val="20059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100book.ru/b145432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491">
            <a:off x="6985561" y="4129264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469886" y="1297539"/>
            <a:ext cx="7200800" cy="253661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ru-RU" sz="2400" dirty="0">
                <a:solidFill>
                  <a:srgbClr val="323E1A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  Это млекопитающее, </a:t>
            </a:r>
            <a:r>
              <a:rPr lang="ru-RU" sz="2400" dirty="0">
                <a:solidFill>
                  <a:srgbClr val="323E1A"/>
                </a:solidFill>
                <a:latin typeface="Arial Black" panose="020B0A04020102020204" pitchFamily="34" charset="0"/>
              </a:rPr>
              <a:t>наиболее близкое по строению к </a:t>
            </a:r>
            <a:r>
              <a:rPr lang="ru-RU" sz="24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человеку.  </a:t>
            </a:r>
            <a:r>
              <a:rPr lang="ru-RU" sz="2400" dirty="0">
                <a:solidFill>
                  <a:srgbClr val="323E1A"/>
                </a:solidFill>
                <a:latin typeface="Arial Black" panose="020B0A04020102020204" pitchFamily="34" charset="0"/>
              </a:rPr>
              <a:t> </a:t>
            </a:r>
            <a:r>
              <a:rPr lang="ru-RU" sz="24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В </a:t>
            </a:r>
            <a:r>
              <a:rPr lang="ru-RU" sz="2400" dirty="0">
                <a:solidFill>
                  <a:srgbClr val="323E1A"/>
                </a:solidFill>
                <a:latin typeface="Arial Black" panose="020B0A04020102020204" pitchFamily="34" charset="0"/>
              </a:rPr>
              <a:t>основном </a:t>
            </a:r>
            <a:r>
              <a:rPr lang="ru-RU" sz="24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 обитает </a:t>
            </a:r>
            <a:r>
              <a:rPr lang="ru-RU" sz="2400" dirty="0">
                <a:solidFill>
                  <a:srgbClr val="323E1A"/>
                </a:solidFill>
                <a:latin typeface="Arial Black" panose="020B0A04020102020204" pitchFamily="34" charset="0"/>
              </a:rPr>
              <a:t>в Африке, Южной Америке. Некоторые </a:t>
            </a:r>
            <a:r>
              <a:rPr lang="ru-RU" sz="24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живут </a:t>
            </a:r>
            <a:r>
              <a:rPr lang="ru-RU" sz="2400" dirty="0">
                <a:solidFill>
                  <a:srgbClr val="323E1A"/>
                </a:solidFill>
                <a:latin typeface="Arial Black" panose="020B0A04020102020204" pitchFamily="34" charset="0"/>
              </a:rPr>
              <a:t>в зоопарке, выступают в цирках, а у кого-то это домашнее </a:t>
            </a:r>
            <a:r>
              <a:rPr lang="ru-RU" sz="24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животное.</a:t>
            </a:r>
            <a:endParaRPr lang="ru-RU" sz="2400" b="0" i="0" dirty="0">
              <a:solidFill>
                <a:srgbClr val="323E1A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7172" name="Picture 4" descr="http://kratkoe.com/wp-content/uploads/2017/06/shimpanze-doklad-185x21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074" y="4023591"/>
            <a:ext cx="2027822" cy="23566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9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Узнайте  животное  по описанию  и  запишите  название!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992221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283968" y="4653136"/>
            <a:ext cx="3313631" cy="1143004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44450" cap="rnd">
            <a:solidFill>
              <a:srgbClr val="003366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4400" kern="0" dirty="0" smtClean="0">
              <a:solidFill>
                <a:srgbClr val="200595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100book.ru/b145432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491">
            <a:off x="6985561" y="4129264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547664" y="1300041"/>
            <a:ext cx="6990546" cy="205695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ru-RU" sz="2400" dirty="0">
                <a:solidFill>
                  <a:srgbClr val="323E1A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  </a:t>
            </a:r>
            <a:r>
              <a:rPr lang="ru-RU" sz="2800" dirty="0" smtClean="0">
                <a:solidFill>
                  <a:srgbClr val="323E1A"/>
                </a:solidFill>
                <a:latin typeface="Arial Black" panose="020B0A04020102020204" pitchFamily="34" charset="0"/>
              </a:rPr>
              <a:t>Это  домашняя  птица  с красным  гребешком  и  яркой  окраской  оперения. Ест  зерно  и  растительную  пищу. </a:t>
            </a:r>
            <a:endParaRPr lang="ru-RU" sz="2800" b="0" i="0" dirty="0">
              <a:solidFill>
                <a:srgbClr val="323E1A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" name="AutoShape 2" descr="https://s1.1zoom.ru/b5950/532/Birds_Rooster_Grass_514379_768x136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547664" y="3724287"/>
            <a:ext cx="2016224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69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366</Words>
  <Application>Microsoft Office PowerPoint</Application>
  <PresentationFormat>Экран (4:3)</PresentationFormat>
  <Paragraphs>44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Узнайте  животное  по описанию  и  запишите  название!</vt:lpstr>
      <vt:lpstr>Узнайте  животное  по описанию  и  запишите  название!</vt:lpstr>
      <vt:lpstr>Узнайте  животное  по описанию  и  запишите  название!</vt:lpstr>
      <vt:lpstr>Узнайте  животное  по описанию  и  запишите  название!</vt:lpstr>
      <vt:lpstr>Узнайте  животное  по описанию  и  запишите  название!</vt:lpstr>
      <vt:lpstr>Узнайте  животное  по описанию  и  запишите  название!</vt:lpstr>
      <vt:lpstr>Узнайте  животное  по описанию  и  запишите  название!</vt:lpstr>
      <vt:lpstr>Узнайте  животное  по описанию  и  запишите  название!</vt:lpstr>
      <vt:lpstr>Узнайте  животное  по описанию  и  запишите  название!</vt:lpstr>
      <vt:lpstr>Узнайте  животное  по описанию  и  запишите  название!</vt:lpstr>
      <vt:lpstr>Узнайте  животное  по описанию  и  запишите  название!</vt:lpstr>
      <vt:lpstr>Проверим   работу!</vt:lpstr>
      <vt:lpstr>Проверим   работу!</vt:lpstr>
      <vt:lpstr>Проверим   работу!</vt:lpstr>
      <vt:lpstr>Проверим   работу!</vt:lpstr>
      <vt:lpstr>Оценим   работу!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56</cp:revision>
  <dcterms:created xsi:type="dcterms:W3CDTF">2014-11-07T17:01:55Z</dcterms:created>
  <dcterms:modified xsi:type="dcterms:W3CDTF">2023-04-06T17:07:07Z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625569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