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handoutMasterIdLst>
    <p:handoutMasterId r:id="rId23"/>
  </p:handoutMasterIdLst>
  <p:sldIdLst>
    <p:sldId id="256" r:id="rId2"/>
    <p:sldId id="271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2" r:id="rId15"/>
    <p:sldId id="268" r:id="rId16"/>
    <p:sldId id="269" r:id="rId17"/>
    <p:sldId id="270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8" d="100"/>
          <a:sy n="98" d="100"/>
        </p:scale>
        <p:origin x="-1356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06/relationships/legacyDocTextInfo" Target="legacyDocTextInfo.bin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microsoft.com/office/2006/relationships/legacyDiagramText" Target="legacyDiagramText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197B4D1-2370-43D2-AADF-766820902E77}" type="datetimeFigureOut">
              <a:rPr lang="ru-RU"/>
              <a:pPr>
                <a:defRPr/>
              </a:pPr>
              <a:t>24.05.2016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207AA8F-9AC1-4F17-97AC-C7CA06683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Presentations\Презентации\Eko\SkyTitle.jpg"/>
          <p:cNvPicPr>
            <a:picLocks noChangeAspect="1" noChangeArrowheads="1"/>
          </p:cNvPicPr>
          <p:nvPr/>
        </p:nvPicPr>
        <p:blipFill>
          <a:blip r:embed="rId2" cstate="print"/>
          <a:srcRect l="123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012823"/>
          </a:xfrm>
          <a:solidFill>
            <a:schemeClr val="lt1">
              <a:alpha val="79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500438"/>
            <a:ext cx="6400800" cy="971560"/>
          </a:xfrm>
          <a:solidFill>
            <a:schemeClr val="lt1">
              <a:alpha val="79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3BC3F-6EF2-4ABC-8C4A-9DC3E3D209BD}" type="datetimeFigureOut">
              <a:rPr lang="ru-RU"/>
              <a:pPr>
                <a:defRPr/>
              </a:pPr>
              <a:t>24.05.2016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8BE9B-4DA9-4E51-81BC-982C80B9C4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5D4C1-0AEC-4C72-9678-25EF85D0F139}" type="datetimeFigureOut">
              <a:rPr lang="ru-RU"/>
              <a:pPr>
                <a:defRPr/>
              </a:pPr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30293-A9AB-4606-8AB9-BE1DAF1F1C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05747-2F5B-42AA-A0A5-2200E3C1FAF0}" type="datetimeFigureOut">
              <a:rPr lang="ru-RU"/>
              <a:pPr>
                <a:defRPr/>
              </a:pPr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9901A-27AC-4145-BFC3-CFC274B5FC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B67E0-6CB3-4D4F-897E-E1A67B6EB56D}" type="datetimeFigureOut">
              <a:rPr lang="ru-RU"/>
              <a:pPr>
                <a:defRPr/>
              </a:pPr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98F8B-1080-4C93-9101-C5627130CF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C2F94-9AE2-4E69-9B86-4614BF016CA9}" type="datetimeFigureOut">
              <a:rPr lang="ru-RU"/>
              <a:pPr>
                <a:defRPr/>
              </a:pPr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4FBF8-2E6D-40E9-8CED-7F5AAFBF2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7DDAD-A248-4284-8543-6A143503AE62}" type="datetimeFigureOut">
              <a:rPr lang="ru-RU"/>
              <a:pPr>
                <a:defRPr/>
              </a:pPr>
              <a:t>24.05.2016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A5CB0-3708-4A34-ADC2-6FCFA206B7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853FB-42BD-45E4-98C7-A97856E53F95}" type="datetimeFigureOut">
              <a:rPr lang="ru-RU"/>
              <a:pPr>
                <a:defRPr/>
              </a:pPr>
              <a:t>24.05.2016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064DF-9820-43E7-95E8-94EF503AC9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17E2E-F29C-4825-9E19-D1A8B8FF89CA}" type="datetimeFigureOut">
              <a:rPr lang="ru-RU"/>
              <a:pPr>
                <a:defRPr/>
              </a:pPr>
              <a:t>24.05.2016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1426B-1031-4124-AA53-65EAC433D3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0624A-0C8A-4ED6-92E2-70B8B4320546}" type="datetimeFigureOut">
              <a:rPr lang="ru-RU"/>
              <a:pPr>
                <a:defRPr/>
              </a:pPr>
              <a:t>24.05.2016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B195A-20CC-4AEC-B4E0-1587B8D198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C210C-6BDE-4D64-B6F2-8F486DF01650}" type="datetimeFigureOut">
              <a:rPr lang="ru-RU"/>
              <a:pPr>
                <a:defRPr/>
              </a:pPr>
              <a:t>24.05.2016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178D1-9D3C-4639-814B-0460F1F3FC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50A09-0DB6-4A36-A87D-A25FD78F60DB}" type="datetimeFigureOut">
              <a:rPr lang="ru-RU"/>
              <a:pPr>
                <a:defRPr/>
              </a:pPr>
              <a:t>24.05.2016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6CDC4-7AE6-4F79-83A2-A858B54806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Presentations\Презентации\Eko\SkySlaid.jpg"/>
          <p:cNvPicPr>
            <a:picLocks noChangeAspect="1" noChangeArrowheads="1"/>
          </p:cNvPicPr>
          <p:nvPr/>
        </p:nvPicPr>
        <p:blipFill>
          <a:blip r:embed="rId13"/>
          <a:srcRect l="123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FD96B1-8FE5-4D56-99E0-BDB13B06B46F}" type="datetimeFigureOut">
              <a:rPr lang="ru-RU"/>
              <a:pPr>
                <a:defRPr/>
              </a:pPr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D3751B-765C-44DD-910E-1315BAABD5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720" y="4643446"/>
            <a:ext cx="50720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Автор  проекта: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1 «а» класс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под руководством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 учителя  начальных  классов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</a:rPr>
              <a:t>Аликовой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 И. Г.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7258" y="1643050"/>
            <a:ext cx="77867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Воздух и его свойства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748256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Опыт № 3. Отсутствие запаха.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pic>
        <p:nvPicPr>
          <p:cNvPr id="34818" name="Picture 2" descr="C:\Users\!\Desktop\IMG_20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-535789" y="1321583"/>
            <a:ext cx="6072206" cy="5000628"/>
          </a:xfrm>
          <a:prstGeom prst="rect">
            <a:avLst/>
          </a:prstGeom>
          <a:noFill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5572132" y="1428736"/>
            <a:ext cx="278608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Вывод: чистый воздух ничем не пахнет.</a:t>
            </a:r>
            <a:endParaRPr kumimoji="0" lang="ru-RU" sz="4800" b="0" i="0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0"/>
            <a:ext cx="4759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Опыт № 4. Воздух  имеет вес.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pic>
        <p:nvPicPr>
          <p:cNvPr id="35842" name="Picture 2" descr="C:\Users\!\Desktop\IMG_20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500082" y="928686"/>
            <a:ext cx="5000660" cy="4000496"/>
          </a:xfrm>
          <a:prstGeom prst="rect">
            <a:avLst/>
          </a:prstGeom>
          <a:noFill/>
        </p:spPr>
      </p:pic>
      <p:pic>
        <p:nvPicPr>
          <p:cNvPr id="35843" name="Picture 3" descr="C:\Users\!\Desktop\IMG_2058.JPG"/>
          <p:cNvPicPr>
            <a:picLocks noChangeAspect="1" noChangeArrowheads="1"/>
          </p:cNvPicPr>
          <p:nvPr/>
        </p:nvPicPr>
        <p:blipFill>
          <a:blip r:embed="rId3" cstate="print"/>
          <a:srcRect l="20117" r="13086"/>
          <a:stretch>
            <a:fillRect/>
          </a:stretch>
        </p:blipFill>
        <p:spPr bwMode="auto">
          <a:xfrm>
            <a:off x="4214810" y="500042"/>
            <a:ext cx="4429156" cy="4857784"/>
          </a:xfrm>
          <a:prstGeom prst="rect">
            <a:avLst/>
          </a:prstGeom>
          <a:noFill/>
        </p:spPr>
      </p:pic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142844" y="5429264"/>
            <a:ext cx="84296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Вывод: надутый шарик тяжелее, чем сдутый, из-за воздуха внутри него. Это показывает, что воздух имеет вес. </a:t>
            </a:r>
            <a:endParaRPr kumimoji="0" lang="ru-RU" sz="3200" b="1" i="0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0"/>
            <a:ext cx="436497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Опыт № 5. Сжимаемость и упругость.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pic>
        <p:nvPicPr>
          <p:cNvPr id="47106" name="Picture 2" descr="C:\Users\!\Desktop\IMG_2008.JPG"/>
          <p:cNvPicPr>
            <a:picLocks noChangeAspect="1" noChangeArrowheads="1"/>
          </p:cNvPicPr>
          <p:nvPr/>
        </p:nvPicPr>
        <p:blipFill>
          <a:blip r:embed="rId2"/>
          <a:srcRect l="15722"/>
          <a:stretch>
            <a:fillRect/>
          </a:stretch>
        </p:blipFill>
        <p:spPr bwMode="auto">
          <a:xfrm>
            <a:off x="2643174" y="1000108"/>
            <a:ext cx="6072230" cy="5715040"/>
          </a:xfrm>
          <a:prstGeom prst="rect">
            <a:avLst/>
          </a:prstGeom>
          <a:noFill/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214282" y="857232"/>
            <a:ext cx="235745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Вывод:  воздух сжимаем и упруг</a:t>
            </a:r>
            <a:r>
              <a:rPr kumimoji="0" lang="ru-RU" sz="3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36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0" y="0"/>
            <a:ext cx="485575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Опыт 6. Воздух расширяется и сжимается.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54274" name="Picture 2" descr="C:\Users\!\Desktop\IMG_20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535833" y="1250157"/>
            <a:ext cx="5357850" cy="3857620"/>
          </a:xfrm>
          <a:prstGeom prst="rect">
            <a:avLst/>
          </a:prstGeom>
          <a:noFill/>
        </p:spPr>
      </p:pic>
      <p:pic>
        <p:nvPicPr>
          <p:cNvPr id="54275" name="Picture 3" descr="C:\Users\!\Desktop\IMG_20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42852"/>
            <a:ext cx="3857634" cy="4857784"/>
          </a:xfrm>
          <a:prstGeom prst="rect">
            <a:avLst/>
          </a:prstGeom>
          <a:noFill/>
        </p:spPr>
      </p:pic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4071934" y="5143512"/>
            <a:ext cx="457203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Расширение и сжатие воздуха приводит к тому, что воздушный шарик соответственно увеличивается и уменьшается в размере.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geo-kuban.umi.ru/images/cms/data/le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01154" cy="62388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 descr="https://im1-tub-ru.yandex.net/i?id=b00ded546dbdbcc70d6301b904df93b6&amp;n=33&amp;h=215&amp;w=430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5300" name="AutoShape 4" descr="&amp;Kcy;&amp;acy;&amp;rcy;&amp;tcy;&amp;icy;&amp;ncy;&amp;kcy;&amp;icy; &amp;pcy;&amp;ocy; &amp;zcy;&amp;acy;&amp;pcy;&amp;rcy;&amp;ocy;&amp;scy;&amp;ucy; &amp;zcy;&amp;acy;&amp;gcy;&amp;rcy;&amp;yacy;&amp;zcy;&amp;ncy;&amp;iecy;&amp;ncy;&amp;icy;&amp;iecy; &amp;vcy;&amp;ocy;&amp;zcy;&amp;dcy;&amp;ucy;&amp;khcy;&amp;acy;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5302" name="Picture 6" descr="http://360tv.ru/media/article_media/20150203/bc3b42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3714744" cy="4357718"/>
          </a:xfrm>
          <a:prstGeom prst="rect">
            <a:avLst/>
          </a:prstGeom>
          <a:noFill/>
        </p:spPr>
      </p:pic>
      <p:pic>
        <p:nvPicPr>
          <p:cNvPr id="51202" name="Picture 2" descr="http://khovrino.mos.ru/upload/medialibrary/856/zhiteli-moskvy-schitayut-avtotransport-glavnoy-ugrozoy-dlya-ekologii-gorod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214530"/>
            <a:ext cx="3929090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arcticaoy.ru/fb.ru/misc/i/gallery/5158/8835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7786742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&amp;Kcy;&amp;acy;&amp;rcy;&amp;tcy;&amp;icy;&amp;ncy;&amp;kcy;&amp;icy; &amp;pcy;&amp;ocy; &amp;zcy;&amp;acy;&amp;pcy;&amp;rcy;&amp;ocy;&amp;scy;&amp;ucy; &amp;chcy;&amp;icy;&amp;scy;&amp;tcy;&amp;ycy;&amp;jcy; &amp;vcy;&amp;ocy;&amp;zcy;&amp;dcy;&amp;ucy;&amp;khcy; &amp;kcy;&amp;acy;&amp;rcy;&amp;tcy;&amp;icy;&amp;ncy;&amp;kcy;&amp;i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00108"/>
            <a:ext cx="3500462" cy="4286280"/>
          </a:xfrm>
          <a:prstGeom prst="rect">
            <a:avLst/>
          </a:prstGeom>
          <a:noFill/>
        </p:spPr>
      </p:pic>
      <p:sp>
        <p:nvSpPr>
          <p:cNvPr id="57348" name="AutoShape 4" descr="&amp;Kcy;&amp;acy;&amp;rcy;&amp;tcy;&amp;icy;&amp;ncy;&amp;kcy;&amp;icy; &amp;pcy;&amp;ocy; &amp;zcy;&amp;acy;&amp;pcy;&amp;rcy;&amp;ocy;&amp;scy;&amp;ucy; &amp;chcy;&amp;icy;&amp;scy;&amp;tcy;&amp;ycy;&amp;jcy; &amp;vcy;&amp;ocy;&amp;zcy;&amp;dcy;&amp;ucy;&amp;khcy; &amp;kcy;&amp;acy;&amp;rcy;&amp;tcy;&amp;icy;&amp;ncy;&amp;kcy;&amp;icy;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7350" name="AutoShape 6" descr="&amp;Kcy;&amp;acy;&amp;rcy;&amp;tcy;&amp;icy;&amp;ncy;&amp;kcy;&amp;icy; &amp;pcy;&amp;ocy; &amp;zcy;&amp;acy;&amp;pcy;&amp;rcy;&amp;ocy;&amp;scy;&amp;ucy; &amp;chcy;&amp;icy;&amp;scy;&amp;tcy;&amp;ycy;&amp;jcy; &amp;vcy;&amp;ocy;&amp;zcy;&amp;dcy;&amp;ucy;&amp;khcy; &amp;kcy;&amp;acy;&amp;rcy;&amp;tcy;&amp;icy;&amp;ncy;&amp;kcy;&amp;icy;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7352" name="Picture 8" descr="http://klimat-doma.com/assets/files/2015/06/dream-team-ozonator-400x2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142984"/>
            <a:ext cx="4214842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:\Users\!\Desktop\IMG_20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Users\!\Desktop\IMG_20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!\Desktop\IMG_20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821553" y="1178719"/>
            <a:ext cx="6143668" cy="4500562"/>
          </a:xfrm>
          <a:prstGeom prst="rect">
            <a:avLst/>
          </a:prstGeom>
          <a:noFill/>
        </p:spPr>
      </p:pic>
      <p:pic>
        <p:nvPicPr>
          <p:cNvPr id="46083" name="Picture 3" descr="C:\Users\!\Desktop\IMG_20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929058" y="1285860"/>
            <a:ext cx="6000792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1857356" y="1142984"/>
            <a:ext cx="614363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Лёгкий и бесцветный газ.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Невесомою косынкой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окутывает нас. 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в лесу – густой, душистый,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целительный настой,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Пахнет свежестью смолистой,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Пахнет дубом и сосной. 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Летом он бывает тёплым,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Веет холодом зимой,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Когда иней лёг на стёкла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Пышной белой бахромой. 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его не замечаем,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о нём не говорим.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Просто мы его вдыхаем –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ведь нам не обходим! 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857356" y="928670"/>
            <a:ext cx="4500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– прозрачный невидимка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785786" y="500042"/>
            <a:ext cx="764383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Литература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1.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“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Увлекательные опыты с воздухом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”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 ООО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“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Издательство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Астрель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”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2.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 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Интернет-ресурсы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3. Пименова О. Г.  Воздух. Свойства воздуха. Журнал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«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Начальная школа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»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, №10, 2013 год.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4.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“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Юному эрудиту обо всем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Calibri" pitchFamily="34" charset="0"/>
                <a:cs typeface="Arial" pitchFamily="34" charset="0"/>
              </a:rPr>
              <a:t>”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Arial" pitchFamily="34" charset="0"/>
              </a:rPr>
              <a:t> Издательство Махаон 2013 год.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ChangeArrowheads="1"/>
          </p:cNvSpPr>
          <p:nvPr/>
        </p:nvSpPr>
        <p:spPr bwMode="auto">
          <a:xfrm rot="10800000" flipV="1">
            <a:off x="428596" y="571480"/>
            <a:ext cx="792961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Гипотеза: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воздух невидим, он есть везде.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Актуальность: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воздух это одно из условий существования жизни на Земле. Человек может прожить, 3 недели без воды, 3 месяца без пищи, а  без воздуха всего лишь 3 минуты. Поэтому мы и решили узнать о нем больше.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Presentations\Презентации\Eko\SkyPr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57158" y="285728"/>
            <a:ext cx="814393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Объект исследования: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воздух.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 исследования: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свойства воздуха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Изучить состав и свойства воздуха.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2. Определить значение воздуха в жизни человека.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3. Какие основные загрязнители воздуха.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4. Как нужно беречь и охранять воздух.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Diagram 7"/>
          <p:cNvGraphicFramePr>
            <a:graphicFrameLocks/>
          </p:cNvGraphicFramePr>
          <p:nvPr>
            <p:ph idx="1"/>
          </p:nvPr>
        </p:nvGraphicFramePr>
        <p:xfrm>
          <a:off x="431800" y="1585913"/>
          <a:ext cx="8208963" cy="4464050"/>
        </p:xfrm>
        <a:graphic>
          <a:graphicData uri="http://schemas.openxmlformats.org/drawingml/2006/compatibility">
            <com:legacyDrawing xmlns:com="http://schemas.openxmlformats.org/drawingml/2006/compatibility" spid="_x0000_s29698"/>
          </a:graphicData>
        </a:graphic>
      </p:graphicFrame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</a:rPr>
              <a:t>Источники  информации</a:t>
            </a:r>
          </a:p>
        </p:txBody>
      </p:sp>
      <p:pic>
        <p:nvPicPr>
          <p:cNvPr id="1038" name="Picture 17" descr="mpj041008400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1050" y="3213100"/>
            <a:ext cx="14382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18" descr="8b2a35de2cab42e8e39036a556a5ca00_6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1557338"/>
            <a:ext cx="1524000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9" descr="1293186869_6kn09vg4tozp3p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3213100"/>
            <a:ext cx="1512887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1" name="Picture 20" descr="j034329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1275" y="4797425"/>
            <a:ext cx="14414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://budha.blog.bg/photos/71858/original/earth_by_xipx%281%29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http://budha.blog.bg/photos/71858/original/earth_by_xipx%281%29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http://budha.blog.bg/photos/71858/original/earth_by_xipx%281%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48560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Опыт № 1. Обнаружение воздуха.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pic>
        <p:nvPicPr>
          <p:cNvPr id="30722" name="Picture 2" descr="C:\Users\!\Desktop\IMG_2005.JPG"/>
          <p:cNvPicPr>
            <a:picLocks noChangeAspect="1" noChangeArrowheads="1"/>
          </p:cNvPicPr>
          <p:nvPr/>
        </p:nvPicPr>
        <p:blipFill>
          <a:blip r:embed="rId2"/>
          <a:srcRect l="11345" t="13408"/>
          <a:stretch>
            <a:fillRect/>
          </a:stretch>
        </p:blipFill>
        <p:spPr bwMode="auto">
          <a:xfrm>
            <a:off x="142844" y="500042"/>
            <a:ext cx="8358246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!\Desktop\IMG_2053.JPG"/>
          <p:cNvPicPr>
            <a:picLocks noChangeAspect="1" noChangeArrowheads="1"/>
          </p:cNvPicPr>
          <p:nvPr/>
        </p:nvPicPr>
        <p:blipFill>
          <a:blip r:embed="rId2" cstate="print"/>
          <a:srcRect r="31127"/>
          <a:stretch>
            <a:fillRect/>
          </a:stretch>
        </p:blipFill>
        <p:spPr bwMode="auto">
          <a:xfrm>
            <a:off x="5143504" y="285728"/>
            <a:ext cx="3635404" cy="3762380"/>
          </a:xfrm>
          <a:prstGeom prst="rect">
            <a:avLst/>
          </a:prstGeom>
          <a:noFill/>
        </p:spPr>
      </p:pic>
      <p:pic>
        <p:nvPicPr>
          <p:cNvPr id="32771" name="Picture 3" descr="C:\Users\!\Desktop\IMG_20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13537" y="599257"/>
            <a:ext cx="5770546" cy="4572032"/>
          </a:xfrm>
          <a:prstGeom prst="rect">
            <a:avLst/>
          </a:prstGeom>
          <a:noFill/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5072066" y="4214818"/>
            <a:ext cx="321471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Вывод: воздух присутствует везде.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50013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Опыт № 2. Прозрачность.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pic>
        <p:nvPicPr>
          <p:cNvPr id="33794" name="Picture 2" descr="C:\Users\!\Desktop\IMG_2061.JPG"/>
          <p:cNvPicPr>
            <a:picLocks noChangeAspect="1" noChangeArrowheads="1"/>
          </p:cNvPicPr>
          <p:nvPr/>
        </p:nvPicPr>
        <p:blipFill>
          <a:blip r:embed="rId2"/>
          <a:srcRect t="11328" b="14844"/>
          <a:stretch>
            <a:fillRect/>
          </a:stretch>
        </p:blipFill>
        <p:spPr bwMode="auto">
          <a:xfrm rot="5400000">
            <a:off x="3321835" y="1535893"/>
            <a:ext cx="6143668" cy="3929090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42844" y="2357430"/>
            <a:ext cx="414337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Вывод: воздух прозрачный, так как через него видны окружающие предметы</a:t>
            </a:r>
            <a:endParaRPr kumimoji="0" lang="ru-RU" sz="3600" b="0" i="0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ky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</Template>
  <TotalTime>204</TotalTime>
  <Words>276</Words>
  <Application>Microsoft Office PowerPoint</Application>
  <PresentationFormat>Экран (4:3)</PresentationFormat>
  <Paragraphs>51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Calibri</vt:lpstr>
      <vt:lpstr>Arial</vt:lpstr>
      <vt:lpstr>Sky</vt:lpstr>
      <vt:lpstr>Слайд 1</vt:lpstr>
      <vt:lpstr>Слайд 2</vt:lpstr>
      <vt:lpstr>Слайд 3</vt:lpstr>
      <vt:lpstr>Слайд 4</vt:lpstr>
      <vt:lpstr>Источники  информации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!</dc:creator>
  <cp:lastModifiedBy>!</cp:lastModifiedBy>
  <cp:revision>23</cp:revision>
  <dcterms:created xsi:type="dcterms:W3CDTF">2016-05-20T19:08:20Z</dcterms:created>
  <dcterms:modified xsi:type="dcterms:W3CDTF">2016-05-24T20:00:18Z</dcterms:modified>
</cp:coreProperties>
</file>