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5" r:id="rId6"/>
    <p:sldId id="266" r:id="rId7"/>
    <p:sldId id="267" r:id="rId8"/>
    <p:sldId id="261" r:id="rId9"/>
    <p:sldId id="262" r:id="rId10"/>
    <p:sldId id="263" r:id="rId11"/>
    <p:sldId id="264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D48DB7-33C8-4A66-A01D-57A8503AA7E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A194B4-C3AB-4970-B724-ACBB7B3EC2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youtu.be/XbSuWNztXWQ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059809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Georgia" pitchFamily="18" charset="0"/>
              </a:rPr>
              <a:t>«Профессия пиццмейкер».</a:t>
            </a:r>
          </a:p>
        </p:txBody>
      </p:sp>
      <p:pic>
        <p:nvPicPr>
          <p:cNvPr id="4" name="Рисунок 3" descr="https://img.freepik.com/free-vector/cartoon-little-chef-holding-tool-with-bread-bakery-peel_29190-2274.jpg?size=626&amp;ext=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40" y="548680"/>
            <a:ext cx="2150306" cy="2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79912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latin typeface="Georgia" pitchFamily="18" charset="0"/>
              </a:rPr>
              <a:t>Баталова О.С.,  воспитатель</a:t>
            </a:r>
          </a:p>
          <a:p>
            <a:pPr algn="r"/>
            <a:r>
              <a:rPr lang="ru-RU" dirty="0">
                <a:latin typeface="Georgia" pitchFamily="18" charset="0"/>
              </a:rPr>
              <a:t> I квалификационная категория </a:t>
            </a:r>
          </a:p>
          <a:p>
            <a:pPr algn="r"/>
            <a:r>
              <a:rPr lang="ru-RU" dirty="0">
                <a:latin typeface="Georgia" pitchFamily="18" charset="0"/>
              </a:rPr>
              <a:t>МБОУ «Школа развития № 24»</a:t>
            </a:r>
          </a:p>
        </p:txBody>
      </p:sp>
    </p:spTree>
    <p:extLst>
      <p:ext uri="{BB962C8B-B14F-4D97-AF65-F5344CB8AC3E}">
        <p14:creationId xmlns:p14="http://schemas.microsoft.com/office/powerpoint/2010/main" val="2880405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55976" y="1232747"/>
            <a:ext cx="4464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1,2,3,4,5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Не простые мы ребята,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Мы ребята – поварята!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Чтоб все было правильно,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Соблюдайте правила!!!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Надо фартук надевать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И косынку повязать,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Вымыть руки,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Стол накрыть и салфетки разложить!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540" y="5924808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0000"/>
                </a:solidFill>
                <a:latin typeface="Georgia" pitchFamily="18" charset="0"/>
                <a:ea typeface="Times New Roman"/>
              </a:rPr>
              <a:t>Ссылка на видео ролик  по технологии приготовления пиццы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  <a:ea typeface="Times New Roman"/>
                <a:hlinkClick r:id="rId2"/>
              </a:rPr>
              <a:t>https://youtu.be/XbSuWNztXWQ</a:t>
            </a:r>
            <a:endParaRPr lang="ru-RU" b="1" dirty="0">
              <a:solidFill>
                <a:srgbClr val="000000"/>
              </a:solidFill>
              <a:latin typeface="Georgia" pitchFamily="18" charset="0"/>
              <a:ea typeface="Times New Roman"/>
            </a:endParaRPr>
          </a:p>
          <a:p>
            <a:pPr algn="r"/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 descr="https://thumbs.dreamstime.com/b/%D1%88%D0%B0%D1%80%D0%B6-%D1%88%D0%B5%D1%84-%D0%BF%D0%BE%D0%B2%D0%B0%D1%80%D0%B0-%D0%BC%D0%B0-%D1%8C%D1%87%D0%B8%D0%BA%D0%B0-%D0%B5%D1%80%D0%B6%D0%B0-%D0%BF%D0%B8%D1%86%D1%86%D1%83-434085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73" y="929502"/>
            <a:ext cx="4425331" cy="439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028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836712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«Приготовим пиццу»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85929"/>
            <a:ext cx="3240360" cy="268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62385"/>
            <a:ext cx="3816424" cy="254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223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Desktop\image-15-03-22-06-45 (1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72816"/>
            <a:ext cx="3240360" cy="455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USERS\Desktop\image-15-03-22-06-46-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13589"/>
            <a:ext cx="3300503" cy="199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USERS\Desktop\image-15-03-22-06-46-2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42" y="4241025"/>
            <a:ext cx="3295746" cy="185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4573" y="548680"/>
            <a:ext cx="67089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Вот такие пиццы у нас получились дома!</a:t>
            </a:r>
          </a:p>
        </p:txBody>
      </p:sp>
    </p:spTree>
    <p:extLst>
      <p:ext uri="{BB962C8B-B14F-4D97-AF65-F5344CB8AC3E}">
        <p14:creationId xmlns:p14="http://schemas.microsoft.com/office/powerpoint/2010/main" val="67343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image-17-03-22-07-18-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64704"/>
            <a:ext cx="3953988" cy="296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image-17-03-22-07-18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68960"/>
            <a:ext cx="2598394" cy="346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D:\USERS\Desktop\image-15-03-22-06-46-3 (4)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82958"/>
            <a:ext cx="2109926" cy="389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534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thumbs.dreamstime.com/z/%D0%B6%D0%B5%D0%BD%D1%81%D0%BA%D0%B8%D0%B9-%D1%88%D0%B5%D1%84-%D0%BF%D0%BE%D0%B2%D0%B0%D1%80-%D0%B2-%D1%84%D0%BE%D1%80%D0%BC%D0%B5-7068847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" r="10980"/>
          <a:stretch/>
        </p:blipFill>
        <p:spPr bwMode="auto">
          <a:xfrm>
            <a:off x="449796" y="765575"/>
            <a:ext cx="3672408" cy="46805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22204" y="1196753"/>
            <a:ext cx="44102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Повар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Georgia" pitchFamily="18" charset="0"/>
              </a:rPr>
              <a:t>Давайте повару продукты: 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Georgia" pitchFamily="18" charset="0"/>
              </a:rPr>
              <a:t>Мясо птицы, сухофрукты,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Georgia" pitchFamily="18" charset="0"/>
              </a:rPr>
              <a:t>Рис, картофель …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Georgia" pitchFamily="18" charset="0"/>
              </a:rPr>
              <a:t>И тогда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latin typeface="Georgia" pitchFamily="18" charset="0"/>
              </a:rPr>
              <a:t>Ждет вас вкусная еда!</a:t>
            </a:r>
          </a:p>
        </p:txBody>
      </p:sp>
    </p:spTree>
    <p:extLst>
      <p:ext uri="{BB962C8B-B14F-4D97-AF65-F5344CB8AC3E}">
        <p14:creationId xmlns:p14="http://schemas.microsoft.com/office/powerpoint/2010/main" val="288752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ртинки к нод 16.03\борщ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36004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662" y="4005064"/>
            <a:ext cx="394525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s://im0-tub-ru.yandex.net/i?id=1c96d06f552fad0d9b627d42191e0449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689" y="1380636"/>
            <a:ext cx="3456384" cy="230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764704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«Варим борщ и компот»</a:t>
            </a:r>
          </a:p>
        </p:txBody>
      </p:sp>
    </p:spTree>
    <p:extLst>
      <p:ext uri="{BB962C8B-B14F-4D97-AF65-F5344CB8AC3E}">
        <p14:creationId xmlns:p14="http://schemas.microsoft.com/office/powerpoint/2010/main" val="134312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3026893" cy="432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836712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Повар-кондитер</a:t>
            </a:r>
          </a:p>
        </p:txBody>
      </p:sp>
      <p:pic>
        <p:nvPicPr>
          <p:cNvPr id="2052" name="Picture 4" descr="https://im0-tub-ru.yandex.net/i?id=481f84e6b97bc79c3a8ab3ed67df1115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57634"/>
            <a:ext cx="1954999" cy="151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www.anypics.ru/download.php?file=201211/1920x1200/anypics.ru-513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62" y="3287113"/>
            <a:ext cx="1840000" cy="11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s://im0-tub-ru.yandex.net/i?id=7a608c36722e74763b4789e4cc06f3d7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62" y="4700271"/>
            <a:ext cx="1679557" cy="117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s://i.pinimg.com/originals/43/45/52/43455223709b0ff0aa1d58c1122123f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0051"/>
            <a:ext cx="1862724" cy="166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https://i.pinimg.com/originals/fd/de/96/fdde9633ff97cdc2170e6898527512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008" y="3540950"/>
            <a:ext cx="1634668" cy="179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https://im0-tub-ru.yandex.net/i?id=39b3d032602dd83f31e7b387d6882eb6-l&amp;n=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936" y="1700808"/>
            <a:ext cx="1545005" cy="173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https://cdn.pixabay.com/photo/2017/07/26/23/14/roll-2543510_128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948" y="3793342"/>
            <a:ext cx="1810983" cy="181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74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28" y="692696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«Что лишнее?»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77471"/>
            <a:ext cx="8059628" cy="5175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30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картинки к нод 16.03\z_47fcf5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352928" cy="521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86896" y="260648"/>
            <a:ext cx="3570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«Что лишнее?»</a:t>
            </a:r>
          </a:p>
        </p:txBody>
      </p:sp>
    </p:spTree>
    <p:extLst>
      <p:ext uri="{BB962C8B-B14F-4D97-AF65-F5344CB8AC3E}">
        <p14:creationId xmlns:p14="http://schemas.microsoft.com/office/powerpoint/2010/main" val="94656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картинки к нод 16.03\z_d11877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280920" cy="492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50892" y="332656"/>
            <a:ext cx="3570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«Что лишнее?»</a:t>
            </a:r>
          </a:p>
        </p:txBody>
      </p:sp>
    </p:spTree>
    <p:extLst>
      <p:ext uri="{BB962C8B-B14F-4D97-AF65-F5344CB8AC3E}">
        <p14:creationId xmlns:p14="http://schemas.microsoft.com/office/powerpoint/2010/main" val="414014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31683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Рецепт ее совсем простой,-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Пекут лепешку с колбасой,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Грибами, сыром, огурцами,-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И будет то, что любим с вами?</a:t>
            </a:r>
          </a:p>
          <a:p>
            <a:pPr algn="ctr"/>
            <a:endParaRPr lang="en-US" sz="2800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3077" name="Picture 5" descr="https://i.pinimg.com/originals/1e/d4/29/1ed429502cc0e15da7ceec79dff278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20688"/>
            <a:ext cx="3384376" cy="233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s://im0-tub-ru.yandex.net/i?id=07e1b150a1717987af6deaf1493f0eee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2846953" cy="21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46545" y="3606121"/>
            <a:ext cx="5217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«Пицца» - итальянское название </a:t>
            </a:r>
            <a:r>
              <a:rPr lang="en-US" sz="2400" b="1" dirty="0">
                <a:solidFill>
                  <a:srgbClr val="C00000"/>
                </a:solidFill>
                <a:latin typeface="Georgia" pitchFamily="18" charset="0"/>
              </a:rPr>
              <a:t> pizza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51316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.freepik.com/free-vector/cartoon-little-chef-holding-tool-with-bread-bakery-peel_29190-2274.jpg?size=626&amp;ext=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24" y="1201479"/>
            <a:ext cx="3960440" cy="4608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3382963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Georgia" pitchFamily="18" charset="0"/>
              </a:rPr>
              <a:t>Пиццмейкер</a:t>
            </a:r>
          </a:p>
        </p:txBody>
      </p:sp>
    </p:spTree>
    <p:extLst>
      <p:ext uri="{BB962C8B-B14F-4D97-AF65-F5344CB8AC3E}">
        <p14:creationId xmlns:p14="http://schemas.microsoft.com/office/powerpoint/2010/main" val="35442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336</TotalTime>
  <Words>150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2</cp:lastModifiedBy>
  <cp:revision>25</cp:revision>
  <dcterms:created xsi:type="dcterms:W3CDTF">2022-03-14T13:29:31Z</dcterms:created>
  <dcterms:modified xsi:type="dcterms:W3CDTF">2022-03-28T15:59:39Z</dcterms:modified>
</cp:coreProperties>
</file>