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8" r:id="rId3"/>
    <p:sldId id="289" r:id="rId4"/>
    <p:sldId id="290" r:id="rId5"/>
    <p:sldId id="260" r:id="rId6"/>
    <p:sldId id="262" r:id="rId7"/>
    <p:sldId id="281" r:id="rId8"/>
    <p:sldId id="274" r:id="rId9"/>
    <p:sldId id="271" r:id="rId10"/>
    <p:sldId id="266" r:id="rId11"/>
    <p:sldId id="259" r:id="rId12"/>
    <p:sldId id="292" r:id="rId13"/>
    <p:sldId id="294" r:id="rId14"/>
    <p:sldId id="295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450" y="-72"/>
      </p:cViewPr>
      <p:guideLst>
        <p:guide orient="horz" pos="218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lshoyvopros.ru/questions/1469652-kakie-est-pamjatniki-detjam--zhertvam-vojn-v-kakih-stranah-i-gorodah.html" TargetMode="External"/><Relationship Id="rId7" Type="http://schemas.openxmlformats.org/officeDocument/2006/relationships/hyperlink" Target="https://www.youtube.com/watch?v=uHqO5Ec4LDU" TargetMode="External"/><Relationship Id="rId2" Type="http://schemas.openxmlformats.org/officeDocument/2006/relationships/hyperlink" Target="http://fb.ru/article/186015/pamyatniki-detyam-voynyi-v-rossi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2mir-istorii.ru/lichnosti-noveyshaya-istoriya/1517-valya-kotik.html" TargetMode="External"/><Relationship Id="rId5" Type="http://schemas.openxmlformats.org/officeDocument/2006/relationships/hyperlink" Target="https://yandex.ru/images/search?text=&#1087;&#1080;&#1086;&#1085;&#1077;&#1088;&#1099;%20&#1075;&#1077;&#1088;&#1086;&#1081;" TargetMode="External"/><Relationship Id="rId4" Type="http://schemas.openxmlformats.org/officeDocument/2006/relationships/hyperlink" Target="http://zanimatika.narod.ru/RF34_3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05842" cy="1828816"/>
          </a:xfrm>
        </p:spPr>
        <p:txBody>
          <a:bodyPr>
            <a:normAutofit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924944"/>
            <a:ext cx="720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FF0000"/>
                </a:solidFill>
              </a:rPr>
              <a:t>"У войны не детское лицо"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88890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Муниципальное автономное </a:t>
            </a:r>
            <a:r>
              <a:rPr lang="ru-RU" dirty="0" err="1" smtClean="0">
                <a:solidFill>
                  <a:schemeClr val="tx1"/>
                </a:solidFill>
              </a:rPr>
              <a:t>общеобразовательноеучреждение</a:t>
            </a:r>
            <a:r>
              <a:rPr lang="ru-RU" dirty="0" smtClean="0">
                <a:solidFill>
                  <a:schemeClr val="tx1"/>
                </a:solidFill>
              </a:rPr>
              <a:t>«Фёдоровская </a:t>
            </a:r>
            <a:r>
              <a:rPr lang="ru-RU" dirty="0" smtClean="0"/>
              <a:t>средняя общеобразовательная школа</a:t>
            </a:r>
            <a:r>
              <a:rPr lang="ru-RU" dirty="0" smtClean="0">
                <a:solidFill>
                  <a:schemeClr val="tx1"/>
                </a:solidFill>
              </a:rPr>
              <a:t>» Акбулакского района Оренбургской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19465" y="6093161"/>
            <a:ext cx="22238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2020-2021учебный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04664"/>
            <a:ext cx="608591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Надя была членом партизанского отряда. Дважды она оказывалась в немецком плену, дважды ее после страшных пыток казнили немцы, но оба раза мужественная девочка оставалась живой. После войны ее считали погибшей, но спустя 15 лет Надежда услышала по радио передачу и себе и рассказала о том, что она жива.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0"/>
            <a:ext cx="2412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Надя Богданова</a:t>
            </a:r>
          </a:p>
        </p:txBody>
      </p:sp>
      <p:pic>
        <p:nvPicPr>
          <p:cNvPr id="2052" name="Picture 4" descr="C:\Users\Анастасия\Desktop\0006-010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0"/>
            <a:ext cx="2561350" cy="32494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3284984"/>
            <a:ext cx="268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Володя Казначеев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Users\Анастасия\Desktop\Владимир_Казначе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356992"/>
            <a:ext cx="2457130" cy="350100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3687901"/>
            <a:ext cx="63367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1941 год… Весной Володя Казначеев закончил пятый класс. Осенью вступил в партизанский отряд.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Он был связным; ходил нередко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Клетню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доставляя ценнейшие сведения; дождавшись темноты, расклеивал листовки.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Володя Казначеев награжден орденом Ленина, медалью "Партизану Отечественной войны" 1 степени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857232"/>
            <a:ext cx="911986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Война и юность…Война и матери… и вдовы…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самое страшное, самое бесчеловечное – это Война и дети. Дети войны. Они дети – войны надрывались у станков,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хоронили своих близких, замерзали, умирали с голоду в блокадном Ленинграде.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Анастасия\Desktop\37059-2c532-50135815-m750x740-ua83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928934"/>
            <a:ext cx="4011014" cy="3079740"/>
          </a:xfrm>
          <a:prstGeom prst="rect">
            <a:avLst/>
          </a:prstGeom>
          <a:noFill/>
        </p:spPr>
      </p:pic>
      <p:pic>
        <p:nvPicPr>
          <p:cNvPr id="24579" name="Picture 3" descr="C:\Users\Анастасия\Desktop\be79c74658d9a3224858be85e5206e841dec889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429000"/>
            <a:ext cx="4066186" cy="2947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Анастасия\Desktop\tatyana-nikolaevna-savicheva-9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57754" cy="5805264"/>
          </a:xfrm>
          <a:prstGeom prst="rect">
            <a:avLst/>
          </a:prstGeom>
          <a:noFill/>
        </p:spPr>
      </p:pic>
      <p:pic>
        <p:nvPicPr>
          <p:cNvPr id="5" name="Picture 2" descr="C:\Users\Анастасия\Desktop\img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42946"/>
            <a:ext cx="5220072" cy="3915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астасия\Desktop\23424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214894" cy="5547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91600" cy="6858000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Ксюша Яковлева, 6 лет, Луганск: «Больше всего я боюсь, чтобы не убили маму и папу. А то я не смогу спасти младшего братика, которому 6 месяцев. Пусть лучше убьют меня…»</a:t>
            </a:r>
          </a:p>
          <a:p>
            <a:pPr fontAlgn="base"/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Саша </a:t>
            </a:r>
            <a:r>
              <a:rPr lang="ru-RU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Горобэць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5 лет, Луганская область:</a:t>
            </a:r>
            <a:r>
              <a:rPr lang="ru-RU" sz="5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«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знаю, как пахнет война. Она пахнет подвалом, где мы ночуем с мамой…» </a:t>
            </a:r>
          </a:p>
          <a:p>
            <a:pPr fontAlgn="base"/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Саша Беспалов, 3 года, Донецкая область:</a:t>
            </a:r>
            <a:r>
              <a:rPr lang="ru-RU" sz="5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«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очень хочу кушать. Всегда…» </a:t>
            </a:r>
          </a:p>
          <a:p>
            <a:pPr fontAlgn="base"/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Таня </a:t>
            </a:r>
            <a:r>
              <a:rPr lang="ru-RU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Махиня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5 лет,  Мариуполь: «У нас страшнее, чем в фильмах ужасов. Похороны каждый день…»</a:t>
            </a:r>
          </a:p>
          <a:p>
            <a:pPr fontAlgn="base"/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Евгения </a:t>
            </a:r>
            <a:r>
              <a:rPr lang="ru-RU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Ляшенко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9 лет, Донецкая область: «На войне начинаешь верить в Бога по-настоящему. Потому что понимаешь: только Бог может тебя защитить…»</a:t>
            </a:r>
          </a:p>
          <a:p>
            <a:pPr fontAlgn="base"/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Тамара </a:t>
            </a:r>
            <a:r>
              <a:rPr lang="ru-RU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Овдеенко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6 лет, беженка из Славянска: «Война -  это когда вокруг тебя только зло, а добро убито и похоронено где-то далеко…»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Используемые ресурсы: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315" y="1340485"/>
            <a:ext cx="8686800" cy="530987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http://fb.ru/article/186015/pamyatniki-detyam-voynyi-v-rossii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3"/>
              </a:rPr>
              <a:t>http://www.bolshoyvopros.ru/questions/1469652-kakie-est-pamjatniki-detjam--zhertvam-vojn-v-kakih-stranah-i-gorodah.html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4"/>
              </a:rPr>
              <a:t>http://zanimatika.narod.ru/RF34_3.htm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5"/>
              </a:rPr>
              <a:t>https://yandex.ru/images/search?text=</a:t>
            </a:r>
            <a:r>
              <a:rPr lang="ru-RU" dirty="0" smtClean="0">
                <a:solidFill>
                  <a:schemeClr val="tx1"/>
                </a:solidFill>
                <a:hlinkClick r:id="rId5"/>
              </a:rPr>
              <a:t>пионеры%20герой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6"/>
              </a:rPr>
              <a:t>http://2mir-istorii.ru/lichnosti-noveyshaya-istoriya/1517-valya-kotik.html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7"/>
              </a:rPr>
              <a:t>https://www.youtube.com/watch?v=uHqO5Ec4LDU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lelya\Desktop\0_6d5df_38e54ce7_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063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228600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Дети</a:t>
            </a:r>
            <a:endParaRPr lang="ru-RU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228600"/>
            <a:ext cx="2724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Война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937" y="4953000"/>
            <a:ext cx="862012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Счастье всего мира не стоит одной слезы на щеке невинного ребёнка”.</a:t>
            </a:r>
            <a:r>
              <a:rPr lang="en-US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3600" b="1" i="1" dirty="0">
                <a:latin typeface="Monotype Corsiva" pitchFamily="66" charset="0"/>
              </a:rPr>
              <a:t/>
            </a:r>
            <a:br>
              <a:rPr lang="en-US" sz="3600" b="1" i="1" dirty="0">
                <a:latin typeface="Monotype Corsiva" pitchFamily="66" charset="0"/>
              </a:rPr>
            </a:br>
            <a:r>
              <a:rPr lang="ru-RU" b="1" dirty="0">
                <a:latin typeface="Monotype Corsiva" pitchFamily="66" charset="0"/>
              </a:rPr>
              <a:t>Ф.М. Достоевский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01032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Обращение Левитана 22 Июня 1941 года. Объявление о начале войны.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9904" y="1556792"/>
            <a:ext cx="8884096" cy="45259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Внимание, говорит Москва. Передаем важное правительственное сообщение. Граждане и гражданки Советского Союза! Сегодня в 4 часа утра без всякого объявления войны германские вооруженные силы атаковали границы Советского Союза. Началась Великая Отечественная война советского народа против немецко-фашистских захватчиков. Наше дело правое, враг будет разбит. 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Победа будет за нами!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астасия\Desktop\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04448" cy="6453336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644008" y="476672"/>
            <a:ext cx="4104456" cy="60486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Глаза девчонки семилетней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два померкших огонька.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детском личике заметней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Большая, тяжкая тоска.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Она молчит, о чем ни спросишь, 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Пошутишь с ней, – молчит в ответ.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будто ей не семь, не восемь,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много, много горьких лет.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315" y="1053465"/>
            <a:ext cx="4570730" cy="5307965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войне дети разучились плакать. Если они попадали к фашистам, то быстро понимали, что плакать нельзя, иначе застрелят. Их называют «дети войны» не по причине даты их рождения. Война их воспитала. Им пришлось увидеть настоящий ужас. Например, часто фашисты стреляли в детей просто для забавы. Они это делали только для того, чтобы посмотреть, как те в ужасе разбегаются.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Анастасия\Desktop\1399794036_0_44799_38af5f80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285860"/>
            <a:ext cx="4134483" cy="3750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Анастасия\Desktop\slid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7429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32656"/>
            <a:ext cx="9001156" cy="328498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1943 году он становится разведчиком партизанского отряда.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0"/>
            <a:ext cx="20983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Валя Котик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811012"/>
            <a:ext cx="878497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Именно с помощью его была разорвана телефонная связь врагов со ставкой Гитлера в Варшаве. Удачные подрывы железнодорожных эшелонов, шести складов.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Стоя на посту, в момент нападения врагов, сумел быстро поднять тревогу, чем спас своих товарищей.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56792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 мужество и многочисленные подвиги он был награждён медалью «Партизану Отечественной войны» II степени; орденом Отечественной войны I степени и званием Героя Советского Союза — посмертно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620688"/>
            <a:ext cx="8892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Один из пионеров-героев,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кто рано повзрослел и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ценой своей жизни приблизил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Победу в жестокой войне.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Users\Анастасия\Desktop\b30a47bdc0c7a1481442d9b7bac80895_i-17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0884" y="0"/>
            <a:ext cx="2713604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53269" y="188640"/>
            <a:ext cx="2742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Зина Портнова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Анастасия\Desktop\DIe-jvTVwAARUy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32656"/>
            <a:ext cx="3168352" cy="43843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692696"/>
            <a:ext cx="500066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декабре 1943 года она получила задание выявить причины провала организации "Юные мстители" и наладить связь с подпольем. При возвращении в отряд Зина была арестована. Во время допроса отважная девушка схватила со стола пистолет фашистского следователя, застрелила его и ещё двух гитлеровцев, пыталась бежать, но была схвачена и зверски замучена.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56436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Валю фашисты заставили под огнём пробираться в крепость, чтобы передать её защитникам требование сдаться в плен. Валя указала место  расположения врага и осталась помогать нашим бойцам.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Она перевязывала раненых, собирала патроны и подносила их бойцам.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За отвагу и мужество Валя была награждена орденом Красной Звезды.</a:t>
            </a:r>
          </a:p>
          <a:p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2621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Валя Зенкина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C:\Users\Анастасия\Desktop\2516291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6574" y="0"/>
            <a:ext cx="2747426" cy="3612865"/>
          </a:xfrm>
          <a:prstGeom prst="rect">
            <a:avLst/>
          </a:prstGeom>
          <a:noFill/>
        </p:spPr>
      </p:pic>
      <p:pic>
        <p:nvPicPr>
          <p:cNvPr id="5" name="Picture 2" descr="C:\Users\Анастасия\Desktop\0_ddf3f_c3ae7132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573016"/>
            <a:ext cx="2771800" cy="32849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3861048"/>
            <a:ext cx="2280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Костя Кравчук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365104"/>
            <a:ext cx="66602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Подвиг этого юного пионера заключается в спасении двух знамен стрелковых полков. В 1941 году два бойца передали Косте эти знамена на хранение. Мальчик, рискуя жизнь, берег их три года и вручил советским солдатам после освобождения Киева в 1944 году.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272</TotalTime>
  <Words>565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Обращение Левитана 22 Июня 1941 года. Объявление о начале войны.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Используемые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Пользователь Windows</cp:lastModifiedBy>
  <cp:revision>70</cp:revision>
  <dcterms:created xsi:type="dcterms:W3CDTF">2017-10-21T17:00:00Z</dcterms:created>
  <dcterms:modified xsi:type="dcterms:W3CDTF">2020-10-30T18:53:02Z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1049-10.1.0.5656</vt:lpwstr>
  </property>
</Properties>
</file>