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0" r:id="rId5"/>
    <p:sldId id="265" r:id="rId6"/>
    <p:sldId id="273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0"/>
            <a:ext cx="5317916" cy="3020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32" y="3140968"/>
            <a:ext cx="7505398" cy="371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618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48"/>
          <a:stretch/>
        </p:blipFill>
        <p:spPr>
          <a:xfrm>
            <a:off x="683568" y="15026"/>
            <a:ext cx="7935346" cy="4044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20186"/>
            <a:ext cx="2664296" cy="3552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74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5910"/>
            <a:ext cx="9144000" cy="514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636049"/>
            <a:ext cx="4968552" cy="323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67" y="4914123"/>
            <a:ext cx="2915816" cy="1943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471"/>
            <a:ext cx="2966128" cy="1970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259" y="4914123"/>
            <a:ext cx="3016331" cy="1970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" y="-1"/>
            <a:ext cx="2835858" cy="1883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5" y="2422461"/>
            <a:ext cx="2135679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87275"/>
            <a:ext cx="2202048" cy="1465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085184"/>
            <a:ext cx="2440937" cy="1572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42" y="2715611"/>
            <a:ext cx="1885278" cy="1258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057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0"/>
            <a:ext cx="5317916" cy="3020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32" y="3140968"/>
            <a:ext cx="7505398" cy="371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19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" b="2401"/>
          <a:stretch/>
        </p:blipFill>
        <p:spPr>
          <a:xfrm>
            <a:off x="0" y="908720"/>
            <a:ext cx="91440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7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1045" cy="3259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94649"/>
            <a:ext cx="3425299" cy="5157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260" y="3429000"/>
            <a:ext cx="2837335" cy="188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973886"/>
            <a:ext cx="2630366" cy="1755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15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Бело4ка\Desktop\orig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92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5611"/>
            <a:ext cx="4833713" cy="6787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921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3" y="5032657"/>
            <a:ext cx="3115987" cy="1731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696" y="116632"/>
            <a:ext cx="2618930" cy="2764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649" y="384953"/>
            <a:ext cx="3794462" cy="532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405364" cy="30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696" y="4581128"/>
            <a:ext cx="2641712" cy="2182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631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" y="0"/>
            <a:ext cx="3988704" cy="5601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75" y="1988840"/>
            <a:ext cx="4935695" cy="4730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323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" r="1838" b="2988"/>
          <a:stretch/>
        </p:blipFill>
        <p:spPr>
          <a:xfrm>
            <a:off x="179512" y="-10462"/>
            <a:ext cx="878210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229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" r="1464" b="5999"/>
          <a:stretch/>
        </p:blipFill>
        <p:spPr>
          <a:xfrm>
            <a:off x="1259632" y="0"/>
            <a:ext cx="6336704" cy="5384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384130"/>
            <a:ext cx="5158542" cy="147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22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Бело4ка</dc:creator>
  <cp:lastModifiedBy>Пятакова Алена Александровна</cp:lastModifiedBy>
  <cp:revision>18</cp:revision>
  <dcterms:created xsi:type="dcterms:W3CDTF">2019-12-06T08:40:00Z</dcterms:created>
  <dcterms:modified xsi:type="dcterms:W3CDTF">2022-03-11T16:03:25Z</dcterms:modified>
</cp:coreProperties>
</file>