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4" r:id="rId3"/>
    <p:sldId id="256" r:id="rId4"/>
    <p:sldId id="257" r:id="rId5"/>
    <p:sldId id="260" r:id="rId6"/>
    <p:sldId id="261" r:id="rId7"/>
    <p:sldId id="270" r:id="rId8"/>
    <p:sldId id="271" r:id="rId9"/>
    <p:sldId id="263" r:id="rId10"/>
    <p:sldId id="265" r:id="rId11"/>
    <p:sldId id="273" r:id="rId12"/>
    <p:sldId id="262" r:id="rId13"/>
    <p:sldId id="264" r:id="rId14"/>
    <p:sldId id="266" r:id="rId15"/>
    <p:sldId id="267" r:id="rId16"/>
    <p:sldId id="268" r:id="rId17"/>
    <p:sldId id="269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4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4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86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5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582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91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745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150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6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78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59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85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3A912-CF91-4B38-B9DF-193DB4858FB4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84212-8408-49FC-B9E4-19085442E6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7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maps/-/CCUQrCa6t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4cZcgIBPc_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8800" y="2419805"/>
            <a:ext cx="81522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Раздельный сбор мусора.</a:t>
            </a:r>
          </a:p>
          <a:p>
            <a:pPr algn="ctr"/>
            <a:r>
              <a:rPr lang="ru-RU" sz="54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класс</a:t>
            </a:r>
            <a:endParaRPr lang="ru-RU" sz="5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952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62"/>
            <a:ext cx="12192000" cy="68891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34590" y="1219201"/>
            <a:ext cx="5126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«Сортируем мусор»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72" y="1631584"/>
            <a:ext cx="118248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Пункты сортировки мусора в Екатеринбурге:</a:t>
            </a:r>
          </a:p>
          <a:p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сдать металл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Немузей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мусора",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"Новый Акрополь" (Шевченко, 20),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"Чистый Екатеринбург"(ТЦ SILA VOLI),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ТЦ "Мега" (круглосуточно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 бытовую технику?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"Чистый Екатеринбург" и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возле ТЦ "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МЕГА«.</a:t>
            </a:r>
          </a:p>
          <a:p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Пункты приема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возле ТЦ "МЕГА",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"Новый акрополь",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"Чистый Екатеринбург".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Боксы «Вещь добра».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Немузей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мусора«,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Церкви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(православная служба "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Милосердие«.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Благотворительная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"Аистенок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Барахолка "Шурум-Бурум".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775" y="2554531"/>
            <a:ext cx="4322439" cy="415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5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62"/>
            <a:ext cx="12192000" cy="68891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6691" y="1801091"/>
            <a:ext cx="73429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Сдаем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макулатуру: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Металлургов,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Уралвторм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(Монтажников,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принимают пластик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Пенопласт принимают только в «Чистом Екатеринбурге» (Толмачева, 22).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Металлургов, 82.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Стекло: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"Новый акрополь".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"Чистый Екатеринбург".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Немузей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мусора" (стекло принимают исключительно каждую вторую субботу месяца).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"Ярославцев".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Экостанция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Металлургов, 82.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160" y="3117272"/>
            <a:ext cx="3888821" cy="374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53" y="1342195"/>
            <a:ext cx="3338892" cy="2225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10" y="1399309"/>
            <a:ext cx="3112335" cy="319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94149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символы приняты в различных странах и говорят o безвредности товаров, o безопасности производства и безвредности материалов для окружающей среды при переработке и утилизации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3810000"/>
            <a:ext cx="3269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Перерабатываемые отход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01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109" y="1164214"/>
            <a:ext cx="7891895" cy="5558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05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3254" r="2593" b="5454"/>
          <a:stretch/>
        </p:blipFill>
        <p:spPr>
          <a:xfrm>
            <a:off x="149189" y="1800226"/>
            <a:ext cx="10937911" cy="505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054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7215"/>
          <a:stretch/>
        </p:blipFill>
        <p:spPr>
          <a:xfrm>
            <a:off x="2686050" y="2621543"/>
            <a:ext cx="5691359" cy="418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28875" y="1385888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Сортируем отходы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17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42655" y="1607127"/>
            <a:ext cx="7259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Агитационный плакат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725" y="2566121"/>
            <a:ext cx="7704668" cy="3211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586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04109" y="2078182"/>
            <a:ext cx="62899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будем беречь планету.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всей Вселенной прекрасней нету,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всей Вселенной совсем одна,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будет делать без нас Земля?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750" y="2851439"/>
            <a:ext cx="3880572" cy="3880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094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3964" y="2105891"/>
            <a:ext cx="69549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занятии я узнал…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очень понравилось…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занятия я буду…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не понравилось…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сегодняшнего дня я…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4" t="8779" r="2679" b="1934"/>
          <a:stretch/>
        </p:blipFill>
        <p:spPr>
          <a:xfrm>
            <a:off x="7356764" y="2230582"/>
            <a:ext cx="4322618" cy="4156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37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6240" y="2419805"/>
            <a:ext cx="11430000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Тут есть такое твёрдое правило –</a:t>
            </a:r>
          </a:p>
          <a:p>
            <a:pPr algn="just"/>
            <a:r>
              <a:rPr lang="ru-RU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Сказал мне позднее Маленький принц.</a:t>
            </a:r>
          </a:p>
          <a:p>
            <a:pPr algn="just"/>
            <a:r>
              <a:rPr lang="ru-RU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Встал поутру, умылся, привёл себя в порядок</a:t>
            </a:r>
          </a:p>
          <a:p>
            <a:pPr algn="just"/>
            <a:r>
              <a:rPr lang="ru-RU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сразу же приведи в порядок свою планету.</a:t>
            </a:r>
          </a:p>
          <a:p>
            <a:pPr algn="r"/>
            <a:r>
              <a:rPr lang="ru-RU" sz="32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Антуан </a:t>
            </a:r>
            <a:r>
              <a:rPr lang="ru-RU" sz="32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 Сент-Экзюпери из сказки «Маленький принц</a:t>
            </a:r>
            <a:r>
              <a:rPr lang="ru-RU" sz="32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</a:t>
            </a:r>
            <a:endParaRPr lang="ru-RU" sz="32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r"/>
            <a:endParaRPr lang="ru-RU" sz="5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583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022284"/>
            <a:ext cx="4350327" cy="2782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94270"/>
            <a:ext cx="4595595" cy="3063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90945" y="1399309"/>
            <a:ext cx="67333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за год выбрасывает тонну мусора – это целый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грузовик.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17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03380"/>
            <a:ext cx="5437909" cy="3058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023" y="2044681"/>
            <a:ext cx="4200740" cy="2799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79418" y="5429250"/>
            <a:ext cx="3075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усоровоз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7200" y="6082145"/>
            <a:ext cx="2784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Свалка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5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472" y="1537421"/>
            <a:ext cx="2989551" cy="3498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10145" y="5569527"/>
            <a:ext cx="9490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 засоряет воздух, почву, воду.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9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472" y="1620857"/>
            <a:ext cx="7525617" cy="4710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434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978" y="2195080"/>
            <a:ext cx="7349792" cy="409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82978" y="1454727"/>
            <a:ext cx="7077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мусора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05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073" y="1232742"/>
            <a:ext cx="7578437" cy="5528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48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73"/>
            <a:ext cx="12192000" cy="68891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45673" y="1468582"/>
            <a:ext cx="6927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Ч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то означает сортировать отходы?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807" y="2754770"/>
            <a:ext cx="4210362" cy="2579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642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330</Words>
  <Application>Microsoft Office PowerPoint</Application>
  <PresentationFormat>Широкоэкранный</PresentationFormat>
  <Paragraphs>55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Мвидео</dc:creator>
  <cp:lastModifiedBy>Ирина Мвидео</cp:lastModifiedBy>
  <cp:revision>16</cp:revision>
  <dcterms:created xsi:type="dcterms:W3CDTF">2021-03-14T13:08:05Z</dcterms:created>
  <dcterms:modified xsi:type="dcterms:W3CDTF">2021-10-09T16:22:12Z</dcterms:modified>
</cp:coreProperties>
</file>