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1" r:id="rId5"/>
    <p:sldId id="262" r:id="rId6"/>
    <p:sldId id="263" r:id="rId7"/>
    <p:sldId id="257" r:id="rId8"/>
    <p:sldId id="258" r:id="rId9"/>
    <p:sldId id="259" r:id="rId10"/>
    <p:sldId id="260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0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C1DA-B7A5-442E-9DAF-591FBBCF6E85}" type="datetimeFigureOut">
              <a:rPr lang="ru-RU" smtClean="0"/>
              <a:t>21.12.2025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5753-FCDE-459C-B75C-9677123F5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C1DA-B7A5-442E-9DAF-591FBBCF6E85}" type="datetimeFigureOut">
              <a:rPr lang="ru-RU" smtClean="0"/>
              <a:t>21.12.2025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5753-FCDE-459C-B75C-9677123F5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C1DA-B7A5-442E-9DAF-591FBBCF6E85}" type="datetimeFigureOut">
              <a:rPr lang="ru-RU" smtClean="0"/>
              <a:t>21.12.2025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5753-FCDE-459C-B75C-9677123F53B3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C1DA-B7A5-442E-9DAF-591FBBCF6E85}" type="datetimeFigureOut">
              <a:rPr lang="ru-RU" smtClean="0"/>
              <a:t>21.12.2025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5753-FCDE-459C-B75C-9677123F53B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C1DA-B7A5-442E-9DAF-591FBBCF6E85}" type="datetimeFigureOut">
              <a:rPr lang="ru-RU" smtClean="0"/>
              <a:t>21.12.2025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5753-FCDE-459C-B75C-9677123F5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C1DA-B7A5-442E-9DAF-591FBBCF6E85}" type="datetimeFigureOut">
              <a:rPr lang="ru-RU" smtClean="0"/>
              <a:t>21.12.2025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5753-FCDE-459C-B75C-9677123F53B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C1DA-B7A5-442E-9DAF-591FBBCF6E85}" type="datetimeFigureOut">
              <a:rPr lang="ru-RU" smtClean="0"/>
              <a:t>21.12.2025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5753-FCDE-459C-B75C-9677123F5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C1DA-B7A5-442E-9DAF-591FBBCF6E85}" type="datetimeFigureOut">
              <a:rPr lang="ru-RU" smtClean="0"/>
              <a:t>21.12.2025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5753-FCDE-459C-B75C-9677123F5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C1DA-B7A5-442E-9DAF-591FBBCF6E85}" type="datetimeFigureOut">
              <a:rPr lang="ru-RU" smtClean="0"/>
              <a:t>21.12.2025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5753-FCDE-459C-B75C-9677123F5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C1DA-B7A5-442E-9DAF-591FBBCF6E85}" type="datetimeFigureOut">
              <a:rPr lang="ru-RU" smtClean="0"/>
              <a:t>21.12.2025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5753-FCDE-459C-B75C-9677123F53B3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C1DA-B7A5-442E-9DAF-591FBBCF6E85}" type="datetimeFigureOut">
              <a:rPr lang="ru-RU" smtClean="0"/>
              <a:t>21.12.2025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5753-FCDE-459C-B75C-9677123F53B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150C1DA-B7A5-442E-9DAF-591FBBCF6E85}" type="datetimeFigureOut">
              <a:rPr lang="ru-RU" smtClean="0"/>
              <a:t>21.12.2025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8555753-FCDE-459C-B75C-9677123F53B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национальный костюм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620688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©муниципальное дошкольное образовательное учреждение средняя общеобразовательная школа «Образовательный комплекс «Перспектива» центр развития ребёнка детский сад № 15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4797152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©Воспитатель: Зайцева Ирина Александровна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558924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Рыбинск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20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Картуз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8" t="22294" r="16262" b="28975"/>
          <a:stretch/>
        </p:blipFill>
        <p:spPr bwMode="auto">
          <a:xfrm>
            <a:off x="2276560" y="1916832"/>
            <a:ext cx="4815720" cy="412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14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Косоворотка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avatars.mds.yandex.net/i?id=42b5c4660e57a0fefae904d046b25f773a32ea0f-1541070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72816"/>
            <a:ext cx="453650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00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северный костюм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avatars.mds.yandex.net/i?id=9aab5902c01bf33bcbb5fb38325ecb78be70adb7-5597741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6" r="13159"/>
          <a:stretch/>
        </p:blipFill>
        <p:spPr bwMode="auto">
          <a:xfrm>
            <a:off x="2950234" y="1268760"/>
            <a:ext cx="4088921" cy="53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40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южный костюм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avatars.mds.yandex.net/i?id=4c2ee0df31589744eedbf702d1261e2464104017-5396936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1" r="13572"/>
          <a:stretch/>
        </p:blipFill>
        <p:spPr bwMode="auto">
          <a:xfrm>
            <a:off x="2411760" y="1287676"/>
            <a:ext cx="4752528" cy="538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72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Сарафан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avatars.mds.yandex.net/i?id=df9b94a5389340952466fadc8c164bb11fb2f8b9-242950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40768"/>
            <a:ext cx="3435407" cy="528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98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Рубаха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avatars.mds.yandex.net/i?id=0d60d7e9a0909ee0cff4b788af45910900d8de85-462352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32856"/>
            <a:ext cx="367240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42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Кокошник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avatars.mds.yandex.net/i?id=ef9edc9c45396d05b76399c16d03fe27874ca60e-1259740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824" y="2060848"/>
            <a:ext cx="365134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12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Кичка сорока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i?id=16a19b590a55736fced0543b1f683b15662447a1-4575340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36"/>
          <a:stretch/>
        </p:blipFill>
        <p:spPr bwMode="auto">
          <a:xfrm>
            <a:off x="3275856" y="1628800"/>
            <a:ext cx="3168352" cy="401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5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avatars.mds.yandex.net/i?id=8d13144a909dcf22aee6642e2619aae37b1b94fc-573428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99580"/>
            <a:ext cx="3816424" cy="449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10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Понёва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avatars.mds.yandex.net/i?id=db1bc8b1f073e7241b0d45be53848b633e9e997a-522743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636912"/>
            <a:ext cx="40671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62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28</TotalTime>
  <Words>48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Русский национальный костюм</vt:lpstr>
      <vt:lpstr>Русский северный костюм</vt:lpstr>
      <vt:lpstr>Русский южный костюм</vt:lpstr>
      <vt:lpstr>Сарафан </vt:lpstr>
      <vt:lpstr>Рубаха </vt:lpstr>
      <vt:lpstr>Кокошник </vt:lpstr>
      <vt:lpstr>Кичка сорока</vt:lpstr>
      <vt:lpstr>Запон </vt:lpstr>
      <vt:lpstr>Понёва </vt:lpstr>
      <vt:lpstr>Картуз </vt:lpstr>
      <vt:lpstr>Косоворотка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национальный костюм</dc:title>
  <dc:creator>User</dc:creator>
  <cp:lastModifiedBy>User</cp:lastModifiedBy>
  <cp:revision>5</cp:revision>
  <dcterms:created xsi:type="dcterms:W3CDTF">2025-12-20T15:58:42Z</dcterms:created>
  <dcterms:modified xsi:type="dcterms:W3CDTF">2025-12-21T12:14:20Z</dcterms:modified>
</cp:coreProperties>
</file>