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3E286-A4D5-4561-B4DA-3CC459E8BF02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C3EE1-4F2C-4103-A09B-C3689B49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466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3E286-A4D5-4561-B4DA-3CC459E8BF02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C3EE1-4F2C-4103-A09B-C3689B49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125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3E286-A4D5-4561-B4DA-3CC459E8BF02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C3EE1-4F2C-4103-A09B-C3689B49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058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3E286-A4D5-4561-B4DA-3CC459E8BF02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C3EE1-4F2C-4103-A09B-C3689B49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676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3E286-A4D5-4561-B4DA-3CC459E8BF02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C3EE1-4F2C-4103-A09B-C3689B49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017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3E286-A4D5-4561-B4DA-3CC459E8BF02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C3EE1-4F2C-4103-A09B-C3689B49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630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3E286-A4D5-4561-B4DA-3CC459E8BF02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C3EE1-4F2C-4103-A09B-C3689B49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956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3E286-A4D5-4561-B4DA-3CC459E8BF02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C3EE1-4F2C-4103-A09B-C3689B49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130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3E286-A4D5-4561-B4DA-3CC459E8BF02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C3EE1-4F2C-4103-A09B-C3689B49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814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3E286-A4D5-4561-B4DA-3CC459E8BF02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C3EE1-4F2C-4103-A09B-C3689B49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295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3E286-A4D5-4561-B4DA-3CC459E8BF02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C3EE1-4F2C-4103-A09B-C3689B49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255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3E286-A4D5-4561-B4DA-3CC459E8BF02}" type="datetimeFigureOut">
              <a:rPr lang="ru-RU" smtClean="0"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C3EE1-4F2C-4103-A09B-C3689B497C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16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628384" cy="1152128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Ценности, которым нет цены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268760"/>
            <a:ext cx="6728792" cy="547260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Мастер–класс </a:t>
            </a:r>
            <a:r>
              <a:rPr lang="ru-RU" b="1" smtClean="0">
                <a:solidFill>
                  <a:srgbClr val="FF0000"/>
                </a:solidFill>
              </a:rPr>
              <a:t>на </a:t>
            </a:r>
            <a:r>
              <a:rPr lang="ru-RU" b="1" smtClean="0">
                <a:solidFill>
                  <a:srgbClr val="FF0000"/>
                </a:solidFill>
              </a:rPr>
              <a:t>тему: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 « Они и мы»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250" y="2636912"/>
            <a:ext cx="5446046" cy="362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04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Ролевая маска</a:t>
            </a:r>
            <a:endParaRPr lang="ru-RU" sz="5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 algn="r"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sz="2800" b="1" dirty="0" smtClean="0">
                <a:solidFill>
                  <a:srgbClr val="FF0000"/>
                </a:solidFill>
              </a:rPr>
              <a:t>Весь мир – театр, а люди в нем – актеры!</a:t>
            </a:r>
          </a:p>
          <a:p>
            <a:pPr marL="0" indent="0" algn="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Кто плут, кто – шут, а кто простак, мудрец  или герой”.</a:t>
            </a:r>
          </a:p>
          <a:p>
            <a:pPr marL="0" indent="0" algn="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А потому, давайте мы поспорим.</a:t>
            </a:r>
          </a:p>
          <a:p>
            <a:pPr marL="0" indent="0" algn="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Поищем в жизни роль свою, и слепим образ свой!»</a:t>
            </a:r>
          </a:p>
          <a:p>
            <a:pPr marL="0" indent="0" algn="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В. Шекспир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05064"/>
            <a:ext cx="2113297" cy="280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47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Ребёнок- статуя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199992"/>
            <a:ext cx="4104456" cy="5181335"/>
          </a:xfrm>
        </p:spPr>
      </p:pic>
    </p:spTree>
    <p:extLst>
      <p:ext uri="{BB962C8B-B14F-4D97-AF65-F5344CB8AC3E}">
        <p14:creationId xmlns:p14="http://schemas.microsoft.com/office/powerpoint/2010/main" val="88278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Кто есть кто?</a:t>
            </a:r>
            <a:endParaRPr lang="ru-RU" sz="54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79598" cy="508185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</a:t>
            </a:r>
            <a:r>
              <a:rPr lang="ru-RU" b="1" dirty="0" smtClean="0">
                <a:solidFill>
                  <a:srgbClr val="FF0000"/>
                </a:solidFill>
              </a:rPr>
              <a:t>« Ребёнок- это…»</a:t>
            </a:r>
          </a:p>
          <a:p>
            <a:pPr marL="0" indent="0">
              <a:buNone/>
            </a:pPr>
            <a:r>
              <a:rPr lang="ru-RU" dirty="0" smtClean="0"/>
              <a:t>               </a:t>
            </a:r>
            <a:r>
              <a:rPr lang="ru-RU" b="1" dirty="0" smtClean="0">
                <a:solidFill>
                  <a:srgbClr val="FF0000"/>
                </a:solidFill>
              </a:rPr>
              <a:t>« Родитель – это…»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852828"/>
            <a:ext cx="4308814" cy="3829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753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Мудрость великих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                 </a:t>
            </a:r>
            <a:r>
              <a:rPr lang="ru-RU" b="1" dirty="0" smtClean="0">
                <a:solidFill>
                  <a:srgbClr val="FF0000"/>
                </a:solidFill>
              </a:rPr>
              <a:t>С.Л. Соловейчик «Педагогика для всех</a:t>
            </a:r>
            <a:r>
              <a:rPr lang="ru-RU" dirty="0" smtClean="0"/>
              <a:t>»</a:t>
            </a:r>
          </a:p>
          <a:p>
            <a:pPr marL="0" indent="0">
              <a:buNone/>
            </a:pPr>
            <a:r>
              <a:rPr lang="ru-RU" dirty="0" smtClean="0"/>
              <a:t>      </a:t>
            </a:r>
            <a:r>
              <a:rPr lang="ru-RU" b="1" dirty="0" smtClean="0">
                <a:solidFill>
                  <a:srgbClr val="002060"/>
                </a:solidFill>
              </a:rPr>
              <a:t>Каждое утро взываю к тому лучшему, что есть во мне: «Мне послан ребенок; это дорогой мой гость; я благодарен ему за то, что он есть. Он так же призван к жизни, как и я, это нас объединяет — мы есть, мы живые люди. Он такой же, как и я, он человек, и не будущий человек, а сегодняшний, и потому он другой, как и все люди; я его принимаю, как всякого другого человека. Я принимаю ребенка... Я принимаю его, я охраняю его детство, я понимаю, терплю, принимаю, прощаю. Я не применяю силу к нему, не угнетаю его своей силой, потому что я его люблю. Я люблю его, и я благодарен ему за то, что он есть, и за то, что я могу его любить, и тем самым я возвышаюсь в духе своем»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980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Услышь и пойми меня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96752"/>
            <a:ext cx="3960440" cy="28748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573016"/>
            <a:ext cx="4297660" cy="29152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4575371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Ситуации для родителей и   ребёнка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95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Тест «Какой вы родитель»?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268760"/>
            <a:ext cx="6552728" cy="4824535"/>
          </a:xfrm>
        </p:spPr>
      </p:pic>
    </p:spTree>
    <p:extLst>
      <p:ext uri="{BB962C8B-B14F-4D97-AF65-F5344CB8AC3E}">
        <p14:creationId xmlns:p14="http://schemas.microsoft.com/office/powerpoint/2010/main" val="302481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Заключение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Так </a:t>
            </a:r>
            <a:r>
              <a:rPr lang="ru-RU" sz="2800" b="1" dirty="0">
                <a:solidFill>
                  <a:srgbClr val="FF0000"/>
                </a:solidFill>
              </a:rPr>
              <a:t>уж устроено у людей,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Хотите </a:t>
            </a:r>
            <a:r>
              <a:rPr lang="ru-RU" sz="2800" b="1" dirty="0">
                <a:solidFill>
                  <a:srgbClr val="FF0000"/>
                </a:solidFill>
              </a:rPr>
              <a:t>вы этого, не хотите ли,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Но</a:t>
            </a:r>
            <a:r>
              <a:rPr lang="ru-RU" sz="2800" b="1" dirty="0">
                <a:solidFill>
                  <a:srgbClr val="FF0000"/>
                </a:solidFill>
              </a:rPr>
              <a:t> только родители любят детей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Чуть </a:t>
            </a:r>
            <a:r>
              <a:rPr lang="ru-RU" sz="2800" b="1" dirty="0">
                <a:solidFill>
                  <a:srgbClr val="FF0000"/>
                </a:solidFill>
              </a:rPr>
              <a:t>больше, чем дети своих родителей.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И</a:t>
            </a:r>
            <a:r>
              <a:rPr lang="ru-RU" sz="2800" b="1" dirty="0">
                <a:solidFill>
                  <a:srgbClr val="FF0000"/>
                </a:solidFill>
              </a:rPr>
              <a:t> все же не стоит детей корить.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Ведь </a:t>
            </a:r>
            <a:r>
              <a:rPr lang="ru-RU" sz="2800" b="1" dirty="0">
                <a:solidFill>
                  <a:srgbClr val="FF0000"/>
                </a:solidFill>
              </a:rPr>
              <a:t>им же не век щебетать на ветках.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Когда-то</a:t>
            </a:r>
            <a:r>
              <a:rPr lang="ru-RU" sz="2800" b="1" dirty="0">
                <a:solidFill>
                  <a:srgbClr val="FF0000"/>
                </a:solidFill>
              </a:rPr>
              <a:t> и им малышей растить,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Все </a:t>
            </a:r>
            <a:r>
              <a:rPr lang="ru-RU" sz="2800" b="1" dirty="0">
                <a:solidFill>
                  <a:srgbClr val="FF0000"/>
                </a:solidFill>
              </a:rPr>
              <a:t>перечувствовать, пережить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И</a:t>
            </a:r>
            <a:r>
              <a:rPr lang="ru-RU" sz="2800" b="1" dirty="0">
                <a:solidFill>
                  <a:srgbClr val="FF0000"/>
                </a:solidFill>
              </a:rPr>
              <a:t> побывать в «стариках» и «предках</a:t>
            </a:r>
            <a:r>
              <a:rPr lang="ru-RU" sz="2800" b="1" dirty="0" smtClean="0">
                <a:solidFill>
                  <a:srgbClr val="FF0000"/>
                </a:solidFill>
              </a:rPr>
              <a:t>»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                                                           Э. Асадов</a:t>
            </a: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Val's iz fil'ma 'Moj laskovyj i nezhnyj zver'', kompozitor Evgenij Doga - Muzyka nezemnogo schast'ya 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52320" y="611006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10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8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916832"/>
            <a:ext cx="4176464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44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290</Words>
  <Application>Microsoft Office PowerPoint</Application>
  <PresentationFormat>Экран (4:3)</PresentationFormat>
  <Paragraphs>32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Ценности, которым нет цены</vt:lpstr>
      <vt:lpstr>Ролевая маска</vt:lpstr>
      <vt:lpstr>Ребёнок- статуя</vt:lpstr>
      <vt:lpstr>Кто есть кто?</vt:lpstr>
      <vt:lpstr>Мудрость великих</vt:lpstr>
      <vt:lpstr>Услышь и пойми меня</vt:lpstr>
      <vt:lpstr>Тест «Какой вы родитель»?</vt:lpstr>
      <vt:lpstr>Заключение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Фарид Садриев</dc:creator>
  <cp:lastModifiedBy>Фарид Садриев</cp:lastModifiedBy>
  <cp:revision>11</cp:revision>
  <dcterms:created xsi:type="dcterms:W3CDTF">2014-04-12T10:40:27Z</dcterms:created>
  <dcterms:modified xsi:type="dcterms:W3CDTF">2014-04-13T15:16:56Z</dcterms:modified>
</cp:coreProperties>
</file>