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275" r:id="rId2"/>
    <p:sldId id="256" r:id="rId3"/>
    <p:sldId id="267" r:id="rId4"/>
    <p:sldId id="266" r:id="rId5"/>
    <p:sldId id="258" r:id="rId6"/>
    <p:sldId id="257" r:id="rId7"/>
    <p:sldId id="259" r:id="rId8"/>
    <p:sldId id="273" r:id="rId9"/>
    <p:sldId id="265" r:id="rId10"/>
    <p:sldId id="260" r:id="rId11"/>
    <p:sldId id="270" r:id="rId12"/>
    <p:sldId id="261" r:id="rId13"/>
    <p:sldId id="262" r:id="rId14"/>
    <p:sldId id="269" r:id="rId15"/>
    <p:sldId id="263" r:id="rId16"/>
    <p:sldId id="271" r:id="rId17"/>
    <p:sldId id="274" r:id="rId18"/>
    <p:sldId id="272" r:id="rId19"/>
    <p:sldId id="276" r:id="rId2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DF2"/>
    <a:srgbClr val="FF0066"/>
    <a:srgbClr val="FFC1FF"/>
    <a:srgbClr val="FF66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024ED8-D5C6-4CD5-9A4B-71937B57F921}" type="doc">
      <dgm:prSet loTypeId="urn:microsoft.com/office/officeart/2005/8/layout/hList7" loCatId="list" qsTypeId="urn:microsoft.com/office/officeart/2005/8/quickstyle/3d2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CC6BAA4-57A7-41B5-91CC-0FE20123A46F}">
      <dgm:prSet phldrT="[Текст]" custT="1"/>
      <dgm:spPr>
        <a:solidFill>
          <a:srgbClr val="FBBDF2"/>
        </a:solidFill>
      </dgm:spPr>
      <dgm:t>
        <a:bodyPr/>
        <a:lstStyle/>
        <a:p>
          <a:r>
            <a:rPr lang="tt-RU" sz="2600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sz="2600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sz="2600" b="1" dirty="0">
              <a:solidFill>
                <a:schemeClr val="bg2">
                  <a:lumMod val="50000"/>
                </a:schemeClr>
              </a:solidFill>
            </a:rPr>
            <a:t>после глухих согласных, кроме </a:t>
          </a:r>
          <a:r>
            <a:rPr lang="en-US" sz="2800" b="1" dirty="0">
              <a:solidFill>
                <a:schemeClr val="bg2">
                  <a:lumMod val="50000"/>
                </a:schemeClr>
              </a:solidFill>
            </a:rPr>
            <a:t>t</a:t>
          </a:r>
          <a:endParaRPr lang="ru-RU" sz="2600" b="1" dirty="0">
            <a:solidFill>
              <a:schemeClr val="bg2">
                <a:lumMod val="50000"/>
              </a:schemeClr>
            </a:solidFill>
          </a:endParaRPr>
        </a:p>
      </dgm:t>
    </dgm:pt>
    <dgm:pt modelId="{E6D6676C-539F-4B67-9242-04274E404DA3}" type="parTrans" cxnId="{2BC44F50-A203-40BE-A6A5-66433B3AA406}">
      <dgm:prSet/>
      <dgm:spPr/>
      <dgm:t>
        <a:bodyPr/>
        <a:lstStyle/>
        <a:p>
          <a:endParaRPr lang="ru-RU"/>
        </a:p>
      </dgm:t>
    </dgm:pt>
    <dgm:pt modelId="{B8C8786C-5405-471D-AFA9-3FCA01B065B5}" type="sibTrans" cxnId="{2BC44F50-A203-40BE-A6A5-66433B3AA406}">
      <dgm:prSet/>
      <dgm:spPr/>
      <dgm:t>
        <a:bodyPr/>
        <a:lstStyle/>
        <a:p>
          <a:endParaRPr lang="ru-RU"/>
        </a:p>
      </dgm:t>
    </dgm:pt>
    <dgm:pt modelId="{19092E54-5ED9-49F6-ABCA-9FF5420764D8}">
      <dgm:prSet phldrT="[Текст]"/>
      <dgm:spPr>
        <a:solidFill>
          <a:srgbClr val="FBBDF2"/>
        </a:solidFill>
      </dgm:spPr>
      <dgm:t>
        <a:bodyPr/>
        <a:lstStyle/>
        <a:p>
          <a:r>
            <a:rPr lang="tt-RU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b="1" dirty="0">
              <a:solidFill>
                <a:schemeClr val="bg2">
                  <a:lumMod val="50000"/>
                </a:schemeClr>
              </a:solidFill>
            </a:rPr>
            <a:t>после звонких согласных, кроме </a:t>
          </a:r>
          <a:r>
            <a:rPr lang="en-US" b="1" dirty="0">
              <a:solidFill>
                <a:schemeClr val="bg2">
                  <a:lumMod val="50000"/>
                </a:schemeClr>
              </a:solidFill>
            </a:rPr>
            <a:t>d</a:t>
          </a:r>
        </a:p>
        <a:p>
          <a:r>
            <a:rPr lang="tt-RU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b="1" dirty="0">
              <a:solidFill>
                <a:schemeClr val="bg2">
                  <a:lumMod val="50000"/>
                </a:schemeClr>
              </a:solidFill>
            </a:rPr>
            <a:t>после гласных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40AE9D16-3FFE-4B15-B7E8-289BCE8B581D}" type="parTrans" cxnId="{DE5571D7-5D67-40D1-BF77-58F715DD8E8E}">
      <dgm:prSet/>
      <dgm:spPr/>
      <dgm:t>
        <a:bodyPr/>
        <a:lstStyle/>
        <a:p>
          <a:endParaRPr lang="ru-RU"/>
        </a:p>
      </dgm:t>
    </dgm:pt>
    <dgm:pt modelId="{A23C6AFE-391E-44CB-9FCF-16B00BFB0B50}" type="sibTrans" cxnId="{DE5571D7-5D67-40D1-BF77-58F715DD8E8E}">
      <dgm:prSet/>
      <dgm:spPr/>
      <dgm:t>
        <a:bodyPr/>
        <a:lstStyle/>
        <a:p>
          <a:endParaRPr lang="ru-RU"/>
        </a:p>
      </dgm:t>
    </dgm:pt>
    <dgm:pt modelId="{8ADD2F07-C332-43A1-B7B6-0B10737EF58E}">
      <dgm:prSet phldrT="[Текст]"/>
      <dgm:spPr>
        <a:solidFill>
          <a:srgbClr val="FBBDF2"/>
        </a:solidFill>
      </dgm:spPr>
      <dgm:t>
        <a:bodyPr/>
        <a:lstStyle/>
        <a:p>
          <a:r>
            <a:rPr lang="tt-RU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b="1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b="1" dirty="0">
              <a:solidFill>
                <a:schemeClr val="bg2">
                  <a:lumMod val="50000"/>
                </a:schemeClr>
              </a:solidFill>
            </a:rPr>
            <a:t>полсе</a:t>
          </a:r>
          <a:r>
            <a:rPr lang="en-US" b="1" dirty="0">
              <a:solidFill>
                <a:schemeClr val="bg2">
                  <a:lumMod val="50000"/>
                </a:schemeClr>
              </a:solidFill>
            </a:rPr>
            <a:t> t, d</a:t>
          </a:r>
          <a:r>
            <a:rPr lang="tt-RU" b="1" dirty="0">
              <a:solidFill>
                <a:schemeClr val="bg2">
                  <a:lumMod val="50000"/>
                </a:schemeClr>
              </a:solidFill>
            </a:rPr>
            <a:t> 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0BCEB0AA-CCB2-4414-AAA8-56BBEC298852}" type="parTrans" cxnId="{27D0BFB7-B29E-433E-A140-4527F7CCAA08}">
      <dgm:prSet/>
      <dgm:spPr/>
      <dgm:t>
        <a:bodyPr/>
        <a:lstStyle/>
        <a:p>
          <a:endParaRPr lang="ru-RU"/>
        </a:p>
      </dgm:t>
    </dgm:pt>
    <dgm:pt modelId="{C15020F5-446E-41E4-81E7-C5862F4568E4}" type="sibTrans" cxnId="{27D0BFB7-B29E-433E-A140-4527F7CCAA08}">
      <dgm:prSet/>
      <dgm:spPr/>
      <dgm:t>
        <a:bodyPr/>
        <a:lstStyle/>
        <a:p>
          <a:endParaRPr lang="ru-RU"/>
        </a:p>
      </dgm:t>
    </dgm:pt>
    <dgm:pt modelId="{86B6FA23-ED5E-42D1-8DC9-A4500E29C2A6}" type="pres">
      <dgm:prSet presAssocID="{53024ED8-D5C6-4CD5-9A4B-71937B57F921}" presName="Name0" presStyleCnt="0">
        <dgm:presLayoutVars>
          <dgm:dir/>
          <dgm:resizeHandles val="exact"/>
        </dgm:presLayoutVars>
      </dgm:prSet>
      <dgm:spPr/>
    </dgm:pt>
    <dgm:pt modelId="{8FC1FCDB-80B1-4A97-9A1E-092E459C3685}" type="pres">
      <dgm:prSet presAssocID="{53024ED8-D5C6-4CD5-9A4B-71937B57F921}" presName="fgShape" presStyleLbl="fgShp" presStyleIdx="0" presStyleCnt="1" custScaleX="98815" custScaleY="175863" custLinFactNeighborX="-461" custLinFactNeighborY="-19050"/>
      <dgm:spPr>
        <a:ln w="38100">
          <a:solidFill>
            <a:srgbClr val="FBBDF2"/>
          </a:solidFill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/>
          <a:contourClr>
            <a:schemeClr val="bg1"/>
          </a:contourClr>
        </a:sp3d>
      </dgm:spPr>
    </dgm:pt>
    <dgm:pt modelId="{B02B7BF1-EB36-40D0-B4DB-36F3DC392CC5}" type="pres">
      <dgm:prSet presAssocID="{53024ED8-D5C6-4CD5-9A4B-71937B57F921}" presName="linComp" presStyleCnt="0"/>
      <dgm:spPr/>
    </dgm:pt>
    <dgm:pt modelId="{6CC68CEF-5721-4AFF-91F4-B22CE6D4BA5D}" type="pres">
      <dgm:prSet presAssocID="{BCC6BAA4-57A7-41B5-91CC-0FE20123A46F}" presName="compNode" presStyleCnt="0"/>
      <dgm:spPr/>
    </dgm:pt>
    <dgm:pt modelId="{37BF618B-6E98-4CD9-B614-ECD123D99755}" type="pres">
      <dgm:prSet presAssocID="{BCC6BAA4-57A7-41B5-91CC-0FE20123A46F}" presName="bkgdShape" presStyleLbl="node1" presStyleIdx="0" presStyleCnt="3" custLinFactNeighborX="1124" custLinFactNeighborY="-1384"/>
      <dgm:spPr/>
    </dgm:pt>
    <dgm:pt modelId="{EF7EA4A8-3DEB-45F8-B0EE-8545CC20E5F2}" type="pres">
      <dgm:prSet presAssocID="{BCC6BAA4-57A7-41B5-91CC-0FE20123A46F}" presName="nodeTx" presStyleLbl="node1" presStyleIdx="0" presStyleCnt="3">
        <dgm:presLayoutVars>
          <dgm:bulletEnabled val="1"/>
        </dgm:presLayoutVars>
      </dgm:prSet>
      <dgm:spPr/>
    </dgm:pt>
    <dgm:pt modelId="{56F110DC-5487-4B27-8E4D-EA8AADEBB97F}" type="pres">
      <dgm:prSet presAssocID="{BCC6BAA4-57A7-41B5-91CC-0FE20123A46F}" presName="invisiNode" presStyleLbl="node1" presStyleIdx="0" presStyleCnt="3"/>
      <dgm:spPr/>
    </dgm:pt>
    <dgm:pt modelId="{77A170A7-747B-431C-B457-406E3DDC10D5}" type="pres">
      <dgm:prSet presAssocID="{BCC6BAA4-57A7-41B5-91CC-0FE20123A46F}" presName="imagNode" presStyleLbl="fgImgPlace1" presStyleIdx="0" presStyleCnt="3"/>
      <dgm:spPr>
        <a:prstGeom prst="cloud">
          <a:avLst/>
        </a:prstGeom>
      </dgm:spPr>
    </dgm:pt>
    <dgm:pt modelId="{4E97CE75-8020-46F6-92FE-096DC7F5CF3D}" type="pres">
      <dgm:prSet presAssocID="{B8C8786C-5405-471D-AFA9-3FCA01B065B5}" presName="sibTrans" presStyleLbl="sibTrans2D1" presStyleIdx="0" presStyleCnt="0"/>
      <dgm:spPr/>
    </dgm:pt>
    <dgm:pt modelId="{5488F876-10DD-49A4-9BE6-2D7AD4ACCCBF}" type="pres">
      <dgm:prSet presAssocID="{19092E54-5ED9-49F6-ABCA-9FF5420764D8}" presName="compNode" presStyleCnt="0"/>
      <dgm:spPr/>
    </dgm:pt>
    <dgm:pt modelId="{1E444C7B-38CE-4527-AD3B-EAE057B46B88}" type="pres">
      <dgm:prSet presAssocID="{19092E54-5ED9-49F6-ABCA-9FF5420764D8}" presName="bkgdShape" presStyleLbl="node1" presStyleIdx="1" presStyleCnt="3"/>
      <dgm:spPr/>
    </dgm:pt>
    <dgm:pt modelId="{32207844-7C28-491B-BBE0-11D3AD7EBFBA}" type="pres">
      <dgm:prSet presAssocID="{19092E54-5ED9-49F6-ABCA-9FF5420764D8}" presName="nodeTx" presStyleLbl="node1" presStyleIdx="1" presStyleCnt="3">
        <dgm:presLayoutVars>
          <dgm:bulletEnabled val="1"/>
        </dgm:presLayoutVars>
      </dgm:prSet>
      <dgm:spPr/>
    </dgm:pt>
    <dgm:pt modelId="{4040A185-B399-41DE-A0D3-793F9C9E5D5F}" type="pres">
      <dgm:prSet presAssocID="{19092E54-5ED9-49F6-ABCA-9FF5420764D8}" presName="invisiNode" presStyleLbl="node1" presStyleIdx="1" presStyleCnt="3"/>
      <dgm:spPr/>
    </dgm:pt>
    <dgm:pt modelId="{EA00BEE0-6695-4CE5-9CC3-B4885F749B46}" type="pres">
      <dgm:prSet presAssocID="{19092E54-5ED9-49F6-ABCA-9FF5420764D8}" presName="imagNode" presStyleLbl="fgImgPlace1" presStyleIdx="1" presStyleCnt="3" custLinFactNeighborX="1676" custLinFactNeighborY="2692"/>
      <dgm:spPr>
        <a:prstGeom prst="cloud">
          <a:avLst/>
        </a:prstGeom>
      </dgm:spPr>
    </dgm:pt>
    <dgm:pt modelId="{126ED277-C6A5-4FB7-8347-5F0E4D0B1174}" type="pres">
      <dgm:prSet presAssocID="{A23C6AFE-391E-44CB-9FCF-16B00BFB0B50}" presName="sibTrans" presStyleLbl="sibTrans2D1" presStyleIdx="0" presStyleCnt="0"/>
      <dgm:spPr/>
    </dgm:pt>
    <dgm:pt modelId="{0FD86DB8-EF03-427D-86B0-40E984DC41D1}" type="pres">
      <dgm:prSet presAssocID="{8ADD2F07-C332-43A1-B7B6-0B10737EF58E}" presName="compNode" presStyleCnt="0"/>
      <dgm:spPr/>
    </dgm:pt>
    <dgm:pt modelId="{462A19DC-DA5E-4D23-81ED-00017F7278B0}" type="pres">
      <dgm:prSet presAssocID="{8ADD2F07-C332-43A1-B7B6-0B10737EF58E}" presName="bkgdShape" presStyleLbl="node1" presStyleIdx="2" presStyleCnt="3"/>
      <dgm:spPr/>
    </dgm:pt>
    <dgm:pt modelId="{7C01131E-055F-4095-80D4-FF5027CC6B68}" type="pres">
      <dgm:prSet presAssocID="{8ADD2F07-C332-43A1-B7B6-0B10737EF58E}" presName="nodeTx" presStyleLbl="node1" presStyleIdx="2" presStyleCnt="3">
        <dgm:presLayoutVars>
          <dgm:bulletEnabled val="1"/>
        </dgm:presLayoutVars>
      </dgm:prSet>
      <dgm:spPr/>
    </dgm:pt>
    <dgm:pt modelId="{4CFDD640-7814-4C5C-96BD-EDFE475D7847}" type="pres">
      <dgm:prSet presAssocID="{8ADD2F07-C332-43A1-B7B6-0B10737EF58E}" presName="invisiNode" presStyleLbl="node1" presStyleIdx="2" presStyleCnt="3"/>
      <dgm:spPr/>
    </dgm:pt>
    <dgm:pt modelId="{48BF99EA-08EE-4BCF-B59C-D4C17327CB39}" type="pres">
      <dgm:prSet presAssocID="{8ADD2F07-C332-43A1-B7B6-0B10737EF58E}" presName="imagNode" presStyleLbl="fgImgPlace1" presStyleIdx="2" presStyleCnt="3"/>
      <dgm:spPr>
        <a:prstGeom prst="cloud">
          <a:avLst/>
        </a:prstGeom>
      </dgm:spPr>
    </dgm:pt>
  </dgm:ptLst>
  <dgm:cxnLst>
    <dgm:cxn modelId="{1145353E-7341-438E-818A-F8CB53B6E6AC}" type="presOf" srcId="{19092E54-5ED9-49F6-ABCA-9FF5420764D8}" destId="{32207844-7C28-491B-BBE0-11D3AD7EBFBA}" srcOrd="1" destOrd="0" presId="urn:microsoft.com/office/officeart/2005/8/layout/hList7"/>
    <dgm:cxn modelId="{49F0EA63-5CEC-4636-80EF-ADFC8632D8DF}" type="presOf" srcId="{BCC6BAA4-57A7-41B5-91CC-0FE20123A46F}" destId="{EF7EA4A8-3DEB-45F8-B0EE-8545CC20E5F2}" srcOrd="1" destOrd="0" presId="urn:microsoft.com/office/officeart/2005/8/layout/hList7"/>
    <dgm:cxn modelId="{4387B368-0A21-44CE-8FC0-F8F961A9819E}" type="presOf" srcId="{BCC6BAA4-57A7-41B5-91CC-0FE20123A46F}" destId="{37BF618B-6E98-4CD9-B614-ECD123D99755}" srcOrd="0" destOrd="0" presId="urn:microsoft.com/office/officeart/2005/8/layout/hList7"/>
    <dgm:cxn modelId="{25398D4C-1BDF-4083-A480-9CC89E12BA84}" type="presOf" srcId="{53024ED8-D5C6-4CD5-9A4B-71937B57F921}" destId="{86B6FA23-ED5E-42D1-8DC9-A4500E29C2A6}" srcOrd="0" destOrd="0" presId="urn:microsoft.com/office/officeart/2005/8/layout/hList7"/>
    <dgm:cxn modelId="{2BC44F50-A203-40BE-A6A5-66433B3AA406}" srcId="{53024ED8-D5C6-4CD5-9A4B-71937B57F921}" destId="{BCC6BAA4-57A7-41B5-91CC-0FE20123A46F}" srcOrd="0" destOrd="0" parTransId="{E6D6676C-539F-4B67-9242-04274E404DA3}" sibTransId="{B8C8786C-5405-471D-AFA9-3FCA01B065B5}"/>
    <dgm:cxn modelId="{663A2072-14CD-4D31-8609-F5DDCDAE0DFC}" type="presOf" srcId="{A23C6AFE-391E-44CB-9FCF-16B00BFB0B50}" destId="{126ED277-C6A5-4FB7-8347-5F0E4D0B1174}" srcOrd="0" destOrd="0" presId="urn:microsoft.com/office/officeart/2005/8/layout/hList7"/>
    <dgm:cxn modelId="{B9F71190-699B-4532-92CE-201E1C5EDF1F}" type="presOf" srcId="{19092E54-5ED9-49F6-ABCA-9FF5420764D8}" destId="{1E444C7B-38CE-4527-AD3B-EAE057B46B88}" srcOrd="0" destOrd="0" presId="urn:microsoft.com/office/officeart/2005/8/layout/hList7"/>
    <dgm:cxn modelId="{0E926AAB-9AB2-4529-9557-0A901FBDC5D2}" type="presOf" srcId="{8ADD2F07-C332-43A1-B7B6-0B10737EF58E}" destId="{462A19DC-DA5E-4D23-81ED-00017F7278B0}" srcOrd="0" destOrd="0" presId="urn:microsoft.com/office/officeart/2005/8/layout/hList7"/>
    <dgm:cxn modelId="{27D0BFB7-B29E-433E-A140-4527F7CCAA08}" srcId="{53024ED8-D5C6-4CD5-9A4B-71937B57F921}" destId="{8ADD2F07-C332-43A1-B7B6-0B10737EF58E}" srcOrd="2" destOrd="0" parTransId="{0BCEB0AA-CCB2-4414-AAA8-56BBEC298852}" sibTransId="{C15020F5-446E-41E4-81E7-C5862F4568E4}"/>
    <dgm:cxn modelId="{A793B8BC-B428-49AD-8673-B5E24E355F0B}" type="presOf" srcId="{8ADD2F07-C332-43A1-B7B6-0B10737EF58E}" destId="{7C01131E-055F-4095-80D4-FF5027CC6B68}" srcOrd="1" destOrd="0" presId="urn:microsoft.com/office/officeart/2005/8/layout/hList7"/>
    <dgm:cxn modelId="{8EE9B4D4-8322-48BD-A2AA-4455A9A46EF8}" type="presOf" srcId="{B8C8786C-5405-471D-AFA9-3FCA01B065B5}" destId="{4E97CE75-8020-46F6-92FE-096DC7F5CF3D}" srcOrd="0" destOrd="0" presId="urn:microsoft.com/office/officeart/2005/8/layout/hList7"/>
    <dgm:cxn modelId="{DE5571D7-5D67-40D1-BF77-58F715DD8E8E}" srcId="{53024ED8-D5C6-4CD5-9A4B-71937B57F921}" destId="{19092E54-5ED9-49F6-ABCA-9FF5420764D8}" srcOrd="1" destOrd="0" parTransId="{40AE9D16-3FFE-4B15-B7E8-289BCE8B581D}" sibTransId="{A23C6AFE-391E-44CB-9FCF-16B00BFB0B50}"/>
    <dgm:cxn modelId="{0196D6A6-A010-4C3E-A91E-6FA0D66DCD30}" type="presParOf" srcId="{86B6FA23-ED5E-42D1-8DC9-A4500E29C2A6}" destId="{8FC1FCDB-80B1-4A97-9A1E-092E459C3685}" srcOrd="0" destOrd="0" presId="urn:microsoft.com/office/officeart/2005/8/layout/hList7"/>
    <dgm:cxn modelId="{01EE914E-AB3E-41C4-B20F-EA1D5241D21F}" type="presParOf" srcId="{86B6FA23-ED5E-42D1-8DC9-A4500E29C2A6}" destId="{B02B7BF1-EB36-40D0-B4DB-36F3DC392CC5}" srcOrd="1" destOrd="0" presId="urn:microsoft.com/office/officeart/2005/8/layout/hList7"/>
    <dgm:cxn modelId="{5DC047BF-5A54-48B1-8DFE-CF4D86D80FE2}" type="presParOf" srcId="{B02B7BF1-EB36-40D0-B4DB-36F3DC392CC5}" destId="{6CC68CEF-5721-4AFF-91F4-B22CE6D4BA5D}" srcOrd="0" destOrd="0" presId="urn:microsoft.com/office/officeart/2005/8/layout/hList7"/>
    <dgm:cxn modelId="{7F6EA5E3-020D-4C1F-B47C-1680FBF0C31C}" type="presParOf" srcId="{6CC68CEF-5721-4AFF-91F4-B22CE6D4BA5D}" destId="{37BF618B-6E98-4CD9-B614-ECD123D99755}" srcOrd="0" destOrd="0" presId="urn:microsoft.com/office/officeart/2005/8/layout/hList7"/>
    <dgm:cxn modelId="{5DEEB70B-C5B4-4607-92B8-38F3387E65E0}" type="presParOf" srcId="{6CC68CEF-5721-4AFF-91F4-B22CE6D4BA5D}" destId="{EF7EA4A8-3DEB-45F8-B0EE-8545CC20E5F2}" srcOrd="1" destOrd="0" presId="urn:microsoft.com/office/officeart/2005/8/layout/hList7"/>
    <dgm:cxn modelId="{C999EECA-35CC-471C-AEC2-295655FD2601}" type="presParOf" srcId="{6CC68CEF-5721-4AFF-91F4-B22CE6D4BA5D}" destId="{56F110DC-5487-4B27-8E4D-EA8AADEBB97F}" srcOrd="2" destOrd="0" presId="urn:microsoft.com/office/officeart/2005/8/layout/hList7"/>
    <dgm:cxn modelId="{34C0DE21-8F32-444E-8214-090DC978091E}" type="presParOf" srcId="{6CC68CEF-5721-4AFF-91F4-B22CE6D4BA5D}" destId="{77A170A7-747B-431C-B457-406E3DDC10D5}" srcOrd="3" destOrd="0" presId="urn:microsoft.com/office/officeart/2005/8/layout/hList7"/>
    <dgm:cxn modelId="{F0ED5A20-0D84-4EEC-BC95-3F77E2F8CC9C}" type="presParOf" srcId="{B02B7BF1-EB36-40D0-B4DB-36F3DC392CC5}" destId="{4E97CE75-8020-46F6-92FE-096DC7F5CF3D}" srcOrd="1" destOrd="0" presId="urn:microsoft.com/office/officeart/2005/8/layout/hList7"/>
    <dgm:cxn modelId="{1E9508CD-88F5-4B58-8054-BE653D27168C}" type="presParOf" srcId="{B02B7BF1-EB36-40D0-B4DB-36F3DC392CC5}" destId="{5488F876-10DD-49A4-9BE6-2D7AD4ACCCBF}" srcOrd="2" destOrd="0" presId="urn:microsoft.com/office/officeart/2005/8/layout/hList7"/>
    <dgm:cxn modelId="{F90E3A39-A81E-4709-AAC7-EE239DD87C94}" type="presParOf" srcId="{5488F876-10DD-49A4-9BE6-2D7AD4ACCCBF}" destId="{1E444C7B-38CE-4527-AD3B-EAE057B46B88}" srcOrd="0" destOrd="0" presId="urn:microsoft.com/office/officeart/2005/8/layout/hList7"/>
    <dgm:cxn modelId="{305D21AD-AB92-4FA3-BBD6-D898AC08D9F5}" type="presParOf" srcId="{5488F876-10DD-49A4-9BE6-2D7AD4ACCCBF}" destId="{32207844-7C28-491B-BBE0-11D3AD7EBFBA}" srcOrd="1" destOrd="0" presId="urn:microsoft.com/office/officeart/2005/8/layout/hList7"/>
    <dgm:cxn modelId="{F0A5E709-2886-4C01-AC47-8CA2B11455D9}" type="presParOf" srcId="{5488F876-10DD-49A4-9BE6-2D7AD4ACCCBF}" destId="{4040A185-B399-41DE-A0D3-793F9C9E5D5F}" srcOrd="2" destOrd="0" presId="urn:microsoft.com/office/officeart/2005/8/layout/hList7"/>
    <dgm:cxn modelId="{1C6E7BF5-0216-481A-BDDD-757EE4EB9BE6}" type="presParOf" srcId="{5488F876-10DD-49A4-9BE6-2D7AD4ACCCBF}" destId="{EA00BEE0-6695-4CE5-9CC3-B4885F749B46}" srcOrd="3" destOrd="0" presId="urn:microsoft.com/office/officeart/2005/8/layout/hList7"/>
    <dgm:cxn modelId="{0A7839D1-07B8-4F00-BE07-27D3D871DF1D}" type="presParOf" srcId="{B02B7BF1-EB36-40D0-B4DB-36F3DC392CC5}" destId="{126ED277-C6A5-4FB7-8347-5F0E4D0B1174}" srcOrd="3" destOrd="0" presId="urn:microsoft.com/office/officeart/2005/8/layout/hList7"/>
    <dgm:cxn modelId="{73D2C587-E5BA-48E8-980D-EFFB38DF7F51}" type="presParOf" srcId="{B02B7BF1-EB36-40D0-B4DB-36F3DC392CC5}" destId="{0FD86DB8-EF03-427D-86B0-40E984DC41D1}" srcOrd="4" destOrd="0" presId="urn:microsoft.com/office/officeart/2005/8/layout/hList7"/>
    <dgm:cxn modelId="{470D2044-7EA7-4F9C-B125-4401F5ED8C76}" type="presParOf" srcId="{0FD86DB8-EF03-427D-86B0-40E984DC41D1}" destId="{462A19DC-DA5E-4D23-81ED-00017F7278B0}" srcOrd="0" destOrd="0" presId="urn:microsoft.com/office/officeart/2005/8/layout/hList7"/>
    <dgm:cxn modelId="{BD9B1853-9295-4E02-A166-571E7A3F1C3A}" type="presParOf" srcId="{0FD86DB8-EF03-427D-86B0-40E984DC41D1}" destId="{7C01131E-055F-4095-80D4-FF5027CC6B68}" srcOrd="1" destOrd="0" presId="urn:microsoft.com/office/officeart/2005/8/layout/hList7"/>
    <dgm:cxn modelId="{9F38D484-34A5-462B-B7C4-078AA80014DE}" type="presParOf" srcId="{0FD86DB8-EF03-427D-86B0-40E984DC41D1}" destId="{4CFDD640-7814-4C5C-96BD-EDFE475D7847}" srcOrd="2" destOrd="0" presId="urn:microsoft.com/office/officeart/2005/8/layout/hList7"/>
    <dgm:cxn modelId="{FBA480F5-DE47-4E27-B8E8-E02C76BB3D74}" type="presParOf" srcId="{0FD86DB8-EF03-427D-86B0-40E984DC41D1}" destId="{48BF99EA-08EE-4BCF-B59C-D4C17327CB3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BF618B-6E98-4CD9-B614-ECD123D99755}">
      <dsp:nvSpPr>
        <dsp:cNvPr id="0" name=""/>
        <dsp:cNvSpPr/>
      </dsp:nvSpPr>
      <dsp:spPr>
        <a:xfrm>
          <a:off x="32981" y="-21604"/>
          <a:ext cx="2775613" cy="6264695"/>
        </a:xfrm>
        <a:prstGeom prst="roundRect">
          <a:avLst>
            <a:gd name="adj" fmla="val 10000"/>
          </a:avLst>
        </a:prstGeom>
        <a:solidFill>
          <a:srgbClr val="FBBDF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6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sz="26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sz="2600" b="1" kern="1200" dirty="0">
              <a:solidFill>
                <a:schemeClr val="bg2">
                  <a:lumMod val="50000"/>
                </a:schemeClr>
              </a:solidFill>
            </a:rPr>
            <a:t>после глухих согласных, кроме </a:t>
          </a:r>
          <a:r>
            <a:rPr lang="en-US" sz="2800" b="1" kern="1200" dirty="0">
              <a:solidFill>
                <a:schemeClr val="bg2">
                  <a:lumMod val="50000"/>
                </a:schemeClr>
              </a:solidFill>
            </a:rPr>
            <a:t>t</a:t>
          </a:r>
          <a:endParaRPr lang="ru-RU" sz="26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2981" y="2484273"/>
        <a:ext cx="2775613" cy="2505878"/>
      </dsp:txXfrm>
    </dsp:sp>
    <dsp:sp modelId="{77A170A7-747B-431C-B457-406E3DDC10D5}">
      <dsp:nvSpPr>
        <dsp:cNvPr id="0" name=""/>
        <dsp:cNvSpPr/>
      </dsp:nvSpPr>
      <dsp:spPr>
        <a:xfrm>
          <a:off x="346518" y="354277"/>
          <a:ext cx="2086143" cy="2086143"/>
        </a:xfrm>
        <a:prstGeom prst="cloud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444C7B-38CE-4527-AD3B-EAE057B46B88}">
      <dsp:nvSpPr>
        <dsp:cNvPr id="0" name=""/>
        <dsp:cNvSpPr/>
      </dsp:nvSpPr>
      <dsp:spPr>
        <a:xfrm>
          <a:off x="2860665" y="-21604"/>
          <a:ext cx="2775613" cy="6264695"/>
        </a:xfrm>
        <a:prstGeom prst="roundRect">
          <a:avLst>
            <a:gd name="adj" fmla="val 10000"/>
          </a:avLst>
        </a:prstGeom>
        <a:solidFill>
          <a:srgbClr val="FBBDF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sz="2400" b="1" kern="1200" dirty="0">
              <a:solidFill>
                <a:schemeClr val="bg2">
                  <a:lumMod val="50000"/>
                </a:schemeClr>
              </a:solidFill>
            </a:rPr>
            <a:t>после звонких согласных, кроме </a:t>
          </a:r>
          <a:r>
            <a:rPr lang="en-US" sz="2400" b="1" kern="1200" dirty="0">
              <a:solidFill>
                <a:schemeClr val="bg2">
                  <a:lumMod val="50000"/>
                </a:schemeClr>
              </a:solidFill>
            </a:rPr>
            <a:t>d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sz="2400" b="1" kern="1200" dirty="0">
              <a:solidFill>
                <a:schemeClr val="bg2">
                  <a:lumMod val="50000"/>
                </a:schemeClr>
              </a:solidFill>
            </a:rPr>
            <a:t>после гласных</a:t>
          </a:r>
          <a:endParaRPr lang="ru-RU" sz="24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860665" y="2484273"/>
        <a:ext cx="2775613" cy="2505878"/>
      </dsp:txXfrm>
    </dsp:sp>
    <dsp:sp modelId="{EA00BEE0-6695-4CE5-9CC3-B4885F749B46}">
      <dsp:nvSpPr>
        <dsp:cNvPr id="0" name=""/>
        <dsp:cNvSpPr/>
      </dsp:nvSpPr>
      <dsp:spPr>
        <a:xfrm>
          <a:off x="3240363" y="410436"/>
          <a:ext cx="2086143" cy="2086143"/>
        </a:xfrm>
        <a:prstGeom prst="cloud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2A19DC-DA5E-4D23-81ED-00017F7278B0}">
      <dsp:nvSpPr>
        <dsp:cNvPr id="0" name=""/>
        <dsp:cNvSpPr/>
      </dsp:nvSpPr>
      <dsp:spPr>
        <a:xfrm>
          <a:off x="5719546" y="-21604"/>
          <a:ext cx="2775613" cy="6264695"/>
        </a:xfrm>
        <a:prstGeom prst="roundRect">
          <a:avLst>
            <a:gd name="adj" fmla="val 10000"/>
          </a:avLst>
        </a:prstGeom>
        <a:solidFill>
          <a:srgbClr val="FBBDF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t-RU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♦</a:t>
          </a:r>
          <a:r>
            <a:rPr lang="en-US" sz="2400" b="1" kern="1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rPr>
            <a:t> </a:t>
          </a:r>
          <a:r>
            <a:rPr lang="tt-RU" sz="2400" b="1" kern="1200" dirty="0">
              <a:solidFill>
                <a:schemeClr val="bg2">
                  <a:lumMod val="50000"/>
                </a:schemeClr>
              </a:solidFill>
            </a:rPr>
            <a:t>полсе</a:t>
          </a:r>
          <a:r>
            <a:rPr lang="en-US" sz="2400" b="1" kern="1200" dirty="0">
              <a:solidFill>
                <a:schemeClr val="bg2">
                  <a:lumMod val="50000"/>
                </a:schemeClr>
              </a:solidFill>
            </a:rPr>
            <a:t> t, d</a:t>
          </a:r>
          <a:r>
            <a:rPr lang="tt-RU" sz="2400" b="1" kern="1200" dirty="0">
              <a:solidFill>
                <a:schemeClr val="bg2">
                  <a:lumMod val="50000"/>
                </a:schemeClr>
              </a:solidFill>
            </a:rPr>
            <a:t> </a:t>
          </a:r>
          <a:endParaRPr lang="ru-RU" sz="24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5719546" y="2484273"/>
        <a:ext cx="2775613" cy="2505878"/>
      </dsp:txXfrm>
    </dsp:sp>
    <dsp:sp modelId="{48BF99EA-08EE-4BCF-B59C-D4C17327CB39}">
      <dsp:nvSpPr>
        <dsp:cNvPr id="0" name=""/>
        <dsp:cNvSpPr/>
      </dsp:nvSpPr>
      <dsp:spPr>
        <a:xfrm>
          <a:off x="6064281" y="354277"/>
          <a:ext cx="2086143" cy="2086143"/>
        </a:xfrm>
        <a:prstGeom prst="cloud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C1FCDB-80B1-4A97-9A1E-092E459C3685}">
      <dsp:nvSpPr>
        <dsp:cNvPr id="0" name=""/>
        <dsp:cNvSpPr/>
      </dsp:nvSpPr>
      <dsp:spPr>
        <a:xfrm>
          <a:off x="350157" y="4454694"/>
          <a:ext cx="7724554" cy="1652592"/>
        </a:xfrm>
        <a:prstGeom prst="leftRightArrow">
          <a:avLst/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 w="38100">
          <a:solidFill>
            <a:srgbClr val="FBBDF2"/>
          </a:solidFill>
        </a:ln>
        <a:effectLst>
          <a:glow rad="139700">
            <a:schemeClr val="accent2">
              <a:satMod val="175000"/>
              <a:alpha val="4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F02DE-6C2F-4E45-A537-694E6E175B67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E0BA3-56D5-4952-B69D-77FEFC0B3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0829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31229-F648-43CE-A7DA-CD87C1754C90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44538"/>
            <a:ext cx="497363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64262-A077-41AF-800B-F3D862D1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73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64262-A077-41AF-800B-F3D862D1B6C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835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64262-A077-41AF-800B-F3D862D1B6C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6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66CC">
                <a:lumMod val="80000"/>
                <a:lumOff val="20000"/>
                <a:alpha val="76000"/>
              </a:srgbClr>
            </a:gs>
            <a:gs pos="3000">
              <a:srgbClr val="85C2FF"/>
            </a:gs>
            <a:gs pos="38000">
              <a:srgbClr val="C4D6EB"/>
            </a:gs>
            <a:gs pos="67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E480A26-0D92-473D-9F95-B9ECD5007B0A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0CF3C96-CD6E-4E2D-96E6-4B19D10C482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Little%20Red%20Riding%20Hood%20-%20Kids%20Stories%20-%20LearnEnglish%20Kids%20British%20Council.mp4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englishkids.britishcouncil.org/sites/kids/files/attachment/stories-little-red-riding-hood-transcript-final-2012-07-13-.pdf" TargetMode="External"/><Relationship Id="rId2" Type="http://schemas.openxmlformats.org/officeDocument/2006/relationships/hyperlink" Target="https://www.youtube.com/watch?v=GbzMC6qAzV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32656"/>
            <a:ext cx="9144000" cy="2880320"/>
          </a:xfrm>
        </p:spPr>
        <p:txBody>
          <a:bodyPr/>
          <a:lstStyle/>
          <a:p>
            <a:r>
              <a:rPr lang="en-US" sz="6000" dirty="0"/>
              <a:t>Past Simple.</a:t>
            </a:r>
            <a:br>
              <a:rPr lang="ru-RU" sz="6000" dirty="0"/>
            </a:br>
            <a:r>
              <a:rPr lang="en-US" sz="6000" dirty="0"/>
              <a:t>Irregular Verbs.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509120"/>
            <a:ext cx="8820472" cy="1219200"/>
          </a:xfrm>
        </p:spPr>
        <p:txBody>
          <a:bodyPr>
            <a:noAutofit/>
          </a:bodyPr>
          <a:lstStyle/>
          <a:p>
            <a:r>
              <a:rPr lang="ru-RU" sz="2000" dirty="0"/>
              <a:t>Автор:</a:t>
            </a:r>
          </a:p>
          <a:p>
            <a:r>
              <a:rPr lang="ru-RU" sz="2000" dirty="0"/>
              <a:t> Саляхова Альбина Маслявеевна, учитель английского языка</a:t>
            </a:r>
          </a:p>
          <a:p>
            <a:r>
              <a:rPr lang="ru-RU" sz="2000" dirty="0"/>
              <a:t> 1 квалификационной категории</a:t>
            </a:r>
          </a:p>
          <a:p>
            <a:r>
              <a:rPr lang="ru-RU" sz="2000" dirty="0"/>
              <a:t>МБОУ «Гимназия № 183»</a:t>
            </a:r>
          </a:p>
          <a:p>
            <a:r>
              <a:rPr lang="ru-RU" sz="2000" dirty="0"/>
              <a:t>Республика Татарстан, гор. Казань</a:t>
            </a:r>
          </a:p>
        </p:txBody>
      </p:sp>
    </p:spTree>
    <p:extLst>
      <p:ext uri="{BB962C8B-B14F-4D97-AF65-F5344CB8AC3E}">
        <p14:creationId xmlns:p14="http://schemas.microsoft.com/office/powerpoint/2010/main" val="746933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IRREGULAR VERS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844824"/>
            <a:ext cx="176041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 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0034" y="1850741"/>
            <a:ext cx="14542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797152"/>
            <a:ext cx="140615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3014" y="4797152"/>
            <a:ext cx="16882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saw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8612" y="4797152"/>
            <a:ext cx="20185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8512" y="4814272"/>
            <a:ext cx="16433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had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402" y="3291179"/>
            <a:ext cx="11256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8219" y="3310773"/>
            <a:ext cx="21130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went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4010" y="3291179"/>
            <a:ext cx="20649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meet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56240" y="3310773"/>
            <a:ext cx="16417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71273" y="1844824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eat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8714" y="1844824"/>
            <a:ext cx="13131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954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5040560" cy="2232248"/>
          </a:xfrm>
        </p:spPr>
        <p:txBody>
          <a:bodyPr/>
          <a:lstStyle/>
          <a:p>
            <a:r>
              <a:rPr lang="en-US" b="1" dirty="0"/>
              <a:t>But the hungry wolf ate some words in our fairy tail.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45" y="548680"/>
            <a:ext cx="3847146" cy="5807014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565081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70546"/>
            <a:ext cx="917294" cy="1124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37" y="462435"/>
            <a:ext cx="2843806" cy="2132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45591" y="2420888"/>
            <a:ext cx="19543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wood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37" y="4030521"/>
            <a:ext cx="2230120" cy="223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30038" y="6211669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woodcutter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81" y="3443428"/>
            <a:ext cx="3556145" cy="2497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338119"/>
            <a:ext cx="2412575" cy="2978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211960" y="6181647"/>
            <a:ext cx="3467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reach the house</a:t>
            </a:r>
            <a:endParaRPr lang="ru-RU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97948" y="737047"/>
            <a:ext cx="2747886" cy="2259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5179329" y="100853"/>
            <a:ext cx="37369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hit over the head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14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18224E-6 L 0.05365 -0.03099 L 0.10261 -0.12257 L 0.10608 -0.20814 L 0.09966 -0.29116 C 0.09532 -0.31475 0.08872 -0.41998 0.06268 -0.44079 C 0.04723 -0.47363 0.0217 -0.47502 0.00643 -0.48381 C -0.0092 -0.48959 -0.02118 -0.48866 -0.02986 -0.48219 C -0.03854 -0.47641 -0.0408 -0.45976 -0.04531 -0.44866 C -0.04948 -0.43848 -0.05295 -0.43825 -0.05555 -0.41975 L -0.06441 -0.33233 L -0.09774 -0.30758 L -0.14323 -0.32585 L -0.15816 -0.41212 L -0.1868 -0.49144 L -0.21701 -0.50162 L -0.25086 -0.47317 " pathEditMode="fixed" rAng="-4051269" ptsTypes="FAAAfaaaaFAAAAAAF">
                                      <p:cBhvr>
                                        <p:cTn id="42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4" y="-29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11960" y="2708920"/>
            <a:ext cx="7913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Video</a:t>
            </a:r>
          </a:p>
          <a:p>
            <a:endParaRPr lang="ru-RU" dirty="0"/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5734794" cy="38231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2826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6266929"/>
            <a:ext cx="6660232" cy="1412776"/>
          </a:xfrm>
        </p:spPr>
        <p:txBody>
          <a:bodyPr/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br>
              <a:rPr lang="en-US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n-ea"/>
                <a:cs typeface="+mn-cs"/>
              </a:rPr>
            </a:br>
            <a:r>
              <a:rPr lang="en-US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n-ea"/>
                <a:cs typeface="+mn-cs"/>
              </a:rPr>
              <a:t>Little  Red Riding Hood    </a:t>
            </a:r>
            <a:br>
              <a:rPr lang="en-US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n-ea"/>
                <a:cs typeface="+mn-cs"/>
              </a:rPr>
            </a:br>
            <a:br>
              <a:rPr lang="en-US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</a:br>
            <a:endParaRPr lang="ru-RU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0" y="764704"/>
            <a:ext cx="7058415" cy="36724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RightFacing" fov="3900000">
              <a:rot lat="623785" lon="18963666" rev="60000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TextBox 4"/>
          <p:cNvSpPr txBox="1"/>
          <p:nvPr/>
        </p:nvSpPr>
        <p:spPr>
          <a:xfrm>
            <a:off x="683568" y="5805264"/>
            <a:ext cx="7021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reached  her Granny’s house …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4149080"/>
            <a:ext cx="48916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…Some time later,</a:t>
            </a:r>
            <a:r>
              <a:rPr lang="en-US" sz="5400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528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55151"/>
            <a:ext cx="3888432" cy="936104"/>
          </a:xfrm>
        </p:spPr>
        <p:txBody>
          <a:bodyPr/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Say:</a:t>
            </a:r>
            <a:br>
              <a:rPr lang="ru-RU" sz="1800" dirty="0">
                <a:solidFill>
                  <a:prstClr val="black">
                    <a:lumMod val="50000"/>
                    <a:lumOff val="50000"/>
                  </a:prstClr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990" y="3140968"/>
            <a:ext cx="8964488" cy="4525963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Little Red Riding Hood lived in a town.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She went to see her Grandmother.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The wolf ate Little Red Riding Hood.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Little Red Riding Hood saw Granny in the bed.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Granny saw a wolf and jumped out of the house.</a:t>
            </a: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879458" y="1355012"/>
            <a:ext cx="41188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she (he) did.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79458" y="2276872"/>
            <a:ext cx="4671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No, she (he) didn’t.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3" y="188640"/>
            <a:ext cx="3896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True or false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276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Thank you for your help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says Little Red  Riding Hood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72816"/>
            <a:ext cx="5578372" cy="46443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22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338"/>
            <a:ext cx="6374704" cy="32146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 rot="21026589">
            <a:off x="897170" y="1187459"/>
            <a:ext cx="17026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like?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2157">
            <a:off x="2006692" y="3356992"/>
            <a:ext cx="6443157" cy="3249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TextBox 7"/>
          <p:cNvSpPr txBox="1"/>
          <p:nvPr/>
        </p:nvSpPr>
        <p:spPr>
          <a:xfrm rot="20526722">
            <a:off x="3270495" y="4895820"/>
            <a:ext cx="18875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Did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learn?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2069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24544" y="3105282"/>
            <a:ext cx="9073008" cy="3785652"/>
          </a:xfrm>
          <a:prstGeom prst="rect">
            <a:avLst/>
          </a:prstGeom>
          <a:noFill/>
          <a:scene3d>
            <a:camera prst="obliqueBottomLeft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The end !</a:t>
            </a:r>
            <a:endParaRPr lang="ru-RU" sz="2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43186"/>
            <a:ext cx="4860032" cy="36450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63915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Список использованных источников: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>
                <a:hlinkClick r:id="rId2"/>
              </a:rPr>
              <a:t>https://www.youtube.com/watch?v=GbzMC6qAzVU</a:t>
            </a: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dirty="0">
                <a:hlinkClick r:id="rId3"/>
              </a:rPr>
              <a:t>https://learnenglishkids.britishcouncil.org/sites/kids/files/attachment/stories-little-red-riding-hood-transcript-final-2012-07-13-.pdf</a:t>
            </a: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868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сохраненные данные 5"/>
          <p:cNvSpPr/>
          <p:nvPr/>
        </p:nvSpPr>
        <p:spPr>
          <a:xfrm>
            <a:off x="-1929889" y="1753842"/>
            <a:ext cx="13285250" cy="1260140"/>
          </a:xfrm>
          <a:prstGeom prst="flowChartOnlineStorage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+mj-ea"/>
                <a:cs typeface="+mj-cs"/>
              </a:rPr>
              <a:t>Загадочный мир сказки: </a:t>
            </a:r>
            <a:b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+mj-ea"/>
                <a:cs typeface="+mj-cs"/>
              </a:rPr>
            </a:b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2951" y="4385707"/>
            <a:ext cx="8280920" cy="17281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гостях у красной шапочки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879" y="1465052"/>
            <a:ext cx="5688632" cy="37924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81138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0802">
            <a:off x="5580112" y="288507"/>
            <a:ext cx="3024335" cy="23042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8140">
            <a:off x="238195" y="3391068"/>
            <a:ext cx="3664072" cy="285467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7369">
            <a:off x="4463047" y="3274557"/>
            <a:ext cx="4262563" cy="348778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134739"/>
            <a:ext cx="2574032" cy="19305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341">
            <a:off x="270858" y="321781"/>
            <a:ext cx="3598746" cy="26990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67265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16632"/>
            <a:ext cx="4968552" cy="1080120"/>
          </a:xfrm>
        </p:spPr>
        <p:txBody>
          <a:bodyPr/>
          <a:lstStyle/>
          <a:p>
            <a:r>
              <a:rPr lang="en-US" sz="6600" b="1" dirty="0">
                <a:solidFill>
                  <a:schemeClr val="tx2">
                    <a:lumMod val="50000"/>
                  </a:schemeClr>
                </a:solidFill>
                <a:latin typeface="Edwardian Script ITC" panose="030303020407070D0804" pitchFamily="66" charset="0"/>
              </a:rPr>
              <a:t>Once upon a time…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8545"/>
            <a:ext cx="4155920" cy="54902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5532489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anose="030303020407070D0804" pitchFamily="66" charset="0"/>
                <a:ea typeface="+mj-ea"/>
                <a:cs typeface="+mj-cs"/>
              </a:rPr>
              <a:t>Her mother asked her to go and see her Granny.</a:t>
            </a:r>
            <a:endParaRPr lang="ru-RU" sz="5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09465" y="1556792"/>
            <a:ext cx="4445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anose="030303020407070D0804" pitchFamily="66" charset="0"/>
              </a:rPr>
              <a:t>…there lived a small girl.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3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37425"/>
            <a:ext cx="3995936" cy="1368152"/>
          </a:xfrm>
        </p:spPr>
        <p:txBody>
          <a:bodyPr/>
          <a:lstStyle/>
          <a:p>
            <a:r>
              <a:rPr lang="en-US" dirty="0"/>
              <a:t>Fill in the basket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068960"/>
            <a:ext cx="2808604" cy="30242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20072" y="620688"/>
            <a:ext cx="3312368" cy="5695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528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1523140283"/>
              </p:ext>
            </p:extLst>
          </p:nvPr>
        </p:nvGraphicFramePr>
        <p:xfrm>
          <a:off x="323528" y="332656"/>
          <a:ext cx="8496944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75656" y="522920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anose="02020503060305020303" pitchFamily="18" charset="0"/>
              </a:rPr>
              <a:t>REGULAR VERBS</a:t>
            </a:r>
            <a:endParaRPr lang="ru-RU" sz="4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9938" y="1052735"/>
            <a:ext cx="1782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[t]</a:t>
            </a:r>
            <a:endParaRPr lang="ru-RU" sz="8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8836" y="1052735"/>
            <a:ext cx="14943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[d]</a:t>
            </a:r>
            <a:endParaRPr lang="ru-RU" sz="8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6216" y="1052734"/>
            <a:ext cx="18357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[id]</a:t>
            </a:r>
            <a:endParaRPr lang="ru-RU" sz="8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02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6419056" cy="908720"/>
          </a:xfrm>
        </p:spPr>
        <p:txBody>
          <a:bodyPr/>
          <a:lstStyle/>
          <a:p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in your baskets: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55446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</a:t>
            </a: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played     climbed      watched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      painted        walked       skated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jumped          laughed       started 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  wanted      smiled       closed      lived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     shouted        danced      passed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studied      served      visited      listened</a:t>
            </a:r>
          </a:p>
          <a:p>
            <a:pPr marL="0" indent="0">
              <a:buNone/>
            </a:pPr>
            <a:r>
              <a:rPr lang="en-US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ll MT" pitchFamily="18" charset="0"/>
              </a:rPr>
              <a:t>      added    talked     clapped   opened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510202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747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Let’s check.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3635896" y="1202024"/>
            <a:ext cx="208404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[d]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played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climbed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smiled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closed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lived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studied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served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listened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opened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23528" y="1201866"/>
            <a:ext cx="2448272" cy="45262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[t]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watched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walked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jumped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laughed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danced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passed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talked</a:t>
            </a: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clapped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191" y="1772816"/>
            <a:ext cx="2084387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44757" y="1052736"/>
            <a:ext cx="1689052" cy="42165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[id]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painted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skated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started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wanted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shouted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visited</a:t>
            </a:r>
          </a:p>
          <a:p>
            <a:pPr algn="ctr"/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added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88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28800"/>
            <a:ext cx="5613073" cy="392915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HeroicExtreme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0945" y="6093296"/>
            <a:ext cx="4321912" cy="692696"/>
          </a:xfrm>
        </p:spPr>
        <p:txBody>
          <a:bodyPr/>
          <a:lstStyle/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</a:rPr>
              <a:t>the wrong way to go.</a:t>
            </a:r>
            <a:endParaRPr lang="ru-RU" sz="5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08520" y="0"/>
            <a:ext cx="835292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On her way Little Red Riding Hood </a:t>
            </a:r>
          </a:p>
          <a:p>
            <a:r>
              <a:rPr lang="en-US" sz="5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      met a wolf…</a:t>
            </a:r>
            <a:br>
              <a:rPr lang="en-US" sz="5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</a:br>
            <a:endParaRPr lang="ru-RU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5376" y="4407992"/>
            <a:ext cx="27334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But the wolf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51344" y="5229200"/>
            <a:ext cx="23920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solidFill>
                  <a:srgbClr val="2F589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wardian Script ITC" pitchFamily="66" charset="0"/>
                <a:ea typeface="+mj-ea"/>
                <a:cs typeface="+mj-cs"/>
              </a:rPr>
              <a:t>showed  her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6011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872</TotalTime>
  <Words>380</Words>
  <Application>Microsoft Office PowerPoint</Application>
  <PresentationFormat>Экран (4:3)</PresentationFormat>
  <Paragraphs>103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Bell MT</vt:lpstr>
      <vt:lpstr>Bookman Old Style</vt:lpstr>
      <vt:lpstr>Calibri</vt:lpstr>
      <vt:lpstr>Century Gothic</vt:lpstr>
      <vt:lpstr>Courier New</vt:lpstr>
      <vt:lpstr>Edwardian Script ITC</vt:lpstr>
      <vt:lpstr>Palatino Linotype</vt:lpstr>
      <vt:lpstr>Times New Roman</vt:lpstr>
      <vt:lpstr>Wingdings</vt:lpstr>
      <vt:lpstr>Исполнительная</vt:lpstr>
      <vt:lpstr>Past Simple. Irregular Verbs.</vt:lpstr>
      <vt:lpstr>Презентация PowerPoint</vt:lpstr>
      <vt:lpstr>Презентация PowerPoint</vt:lpstr>
      <vt:lpstr>Once upon a time…</vt:lpstr>
      <vt:lpstr>Fill in the basket</vt:lpstr>
      <vt:lpstr>Презентация PowerPoint</vt:lpstr>
      <vt:lpstr>Fill in your baskets:</vt:lpstr>
      <vt:lpstr>Let’s check.</vt:lpstr>
      <vt:lpstr>the wrong way to go.</vt:lpstr>
      <vt:lpstr>IRREGULAR VERS</vt:lpstr>
      <vt:lpstr>But the hungry wolf ate some words in our fairy tail.</vt:lpstr>
      <vt:lpstr>Презентация PowerPoint</vt:lpstr>
      <vt:lpstr>Презентация PowerPoint</vt:lpstr>
      <vt:lpstr> Little  Red Riding Hood      </vt:lpstr>
      <vt:lpstr>Say: </vt:lpstr>
      <vt:lpstr>“Thank you for your help ” says Little Red  Riding Hood</vt:lpstr>
      <vt:lpstr>Презентация PowerPoint</vt:lpstr>
      <vt:lpstr>Презентация PowerPoint</vt:lpstr>
      <vt:lpstr>Список использованных источников: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Загадочный мир сказки:  в гостях у красной шапочки</dc:title>
  <dc:creator>User</dc:creator>
  <cp:lastModifiedBy>Альбина Саляхова</cp:lastModifiedBy>
  <cp:revision>62</cp:revision>
  <cp:lastPrinted>2019-03-03T20:47:47Z</cp:lastPrinted>
  <dcterms:created xsi:type="dcterms:W3CDTF">2019-03-02T15:03:43Z</dcterms:created>
  <dcterms:modified xsi:type="dcterms:W3CDTF">2022-12-23T15:31:48Z</dcterms:modified>
</cp:coreProperties>
</file>