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9"/>
  </p:notesMasterIdLst>
  <p:sldIdLst>
    <p:sldId id="256" r:id="rId2"/>
    <p:sldId id="278" r:id="rId3"/>
    <p:sldId id="257" r:id="rId4"/>
    <p:sldId id="258" r:id="rId5"/>
    <p:sldId id="259" r:id="rId6"/>
    <p:sldId id="260" r:id="rId7"/>
    <p:sldId id="282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80" r:id="rId26"/>
    <p:sldId id="281" r:id="rId27"/>
    <p:sldId id="279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9" autoAdjust="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0CD8BC-5739-4BD9-A1E8-4A0A8B7F336E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F7EE5C-EB6E-43DC-A734-519A27842FC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7CECDE1-B8A6-447A-9421-7CD756CA44FF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7080EFE-D3B1-4A41-9E9D-B82BE1BD14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CECDE1-B8A6-447A-9421-7CD756CA44FF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080EFE-D3B1-4A41-9E9D-B82BE1BD14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CECDE1-B8A6-447A-9421-7CD756CA44FF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080EFE-D3B1-4A41-9E9D-B82BE1BD14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CECDE1-B8A6-447A-9421-7CD756CA44FF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080EFE-D3B1-4A41-9E9D-B82BE1BD14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CECDE1-B8A6-447A-9421-7CD756CA44FF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080EFE-D3B1-4A41-9E9D-B82BE1BD14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CECDE1-B8A6-447A-9421-7CD756CA44FF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080EFE-D3B1-4A41-9E9D-B82BE1BD14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CECDE1-B8A6-447A-9421-7CD756CA44FF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080EFE-D3B1-4A41-9E9D-B82BE1BD14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CECDE1-B8A6-447A-9421-7CD756CA44FF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080EFE-D3B1-4A41-9E9D-B82BE1BD14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CECDE1-B8A6-447A-9421-7CD756CA44FF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080EFE-D3B1-4A41-9E9D-B82BE1BD14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37CECDE1-B8A6-447A-9421-7CD756CA44FF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080EFE-D3B1-4A41-9E9D-B82BE1BD14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7CECDE1-B8A6-447A-9421-7CD756CA44FF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7080EFE-D3B1-4A41-9E9D-B82BE1BD14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37CECDE1-B8A6-447A-9421-7CD756CA44FF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7080EFE-D3B1-4A41-9E9D-B82BE1BD14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3168352"/>
          </a:xfrm>
        </p:spPr>
        <p:txBody>
          <a:bodyPr>
            <a:normAutofit/>
          </a:bodyPr>
          <a:lstStyle/>
          <a:p>
            <a:pPr algn="ctr"/>
            <a:r>
              <a:rPr lang="ru-RU" sz="6000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«Мы патриоты своей Родины»</a:t>
            </a:r>
            <a:endParaRPr lang="ru-RU" sz="6000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08104" y="4149080"/>
            <a:ext cx="3454152" cy="1152127"/>
          </a:xfrm>
        </p:spPr>
        <p:txBody>
          <a:bodyPr>
            <a:normAutofit fontScale="85000" lnSpcReduction="20000"/>
          </a:bodyPr>
          <a:lstStyle/>
          <a:p>
            <a:r>
              <a:rPr lang="ru-RU" sz="1800" b="1" dirty="0" smtClean="0"/>
              <a:t>Презентацию выполнила  </a:t>
            </a:r>
            <a:r>
              <a:rPr lang="ru-RU" sz="1800" b="1" dirty="0" smtClean="0"/>
              <a:t>социальный </a:t>
            </a:r>
            <a:r>
              <a:rPr lang="ru-RU" sz="1800" b="1" dirty="0" smtClean="0"/>
              <a:t>педагог филиала ГБПОУ «</a:t>
            </a:r>
            <a:r>
              <a:rPr lang="ru-RU" sz="1800" b="1" dirty="0" err="1" smtClean="0"/>
              <a:t>Вышневолоцкий</a:t>
            </a:r>
            <a:r>
              <a:rPr lang="ru-RU" sz="1800" b="1" dirty="0" smtClean="0"/>
              <a:t> колледж»</a:t>
            </a:r>
          </a:p>
          <a:p>
            <a:r>
              <a:rPr lang="ru-RU" sz="1800" b="1" dirty="0" smtClean="0"/>
              <a:t> </a:t>
            </a:r>
            <a:r>
              <a:rPr lang="ru-RU" sz="1800" b="1" dirty="0" smtClean="0"/>
              <a:t>Калинина Ольга Сергеевна</a:t>
            </a:r>
            <a:endParaRPr lang="ru-RU" sz="18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пу-24\Desktop\WP_20170508_17_24_58_Pro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836712"/>
            <a:ext cx="3819173" cy="4459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пу-24\Desktop\мер-я\WP_20170428_18_49_24_Pro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836712"/>
            <a:ext cx="4500265" cy="2400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пу-24\Desktop\мер-я\WP_20170428_18_49_14_Pro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3356992"/>
            <a:ext cx="5148337" cy="2688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835696" y="188640"/>
            <a:ext cx="58326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Стенды и плакаты к 9 Мая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8433" name="Picture 1" descr="20180511_1237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836712"/>
            <a:ext cx="4543425" cy="340995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39552" y="116632"/>
            <a:ext cx="59485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гонка 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ГТО «Пионеры-герои Великой Отечественной войны». 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4337" name="Picture 1" descr="H:\мер-я2016-2017\bRc8mTuUZ9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789040"/>
            <a:ext cx="4223115" cy="2375502"/>
          </a:xfrm>
          <a:prstGeom prst="rect">
            <a:avLst/>
          </a:prstGeom>
          <a:noFill/>
        </p:spPr>
      </p:pic>
      <p:pic>
        <p:nvPicPr>
          <p:cNvPr id="6" name="Рисунок 5" descr="C:\Users\пу-24\AppData\Local\Microsoft\Windows\Temporary Internet Files\Content.Word\WP_20170505_13_46_43_Pro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3933056"/>
            <a:ext cx="3707904" cy="2328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пу-24\Desktop\IMG_20170505_10120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268760"/>
            <a:ext cx="4644281" cy="2943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пу-24\Desktop\IMG_20170505_10102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3573016"/>
            <a:ext cx="2196009" cy="3096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пу-24\Desktop\WP_20170505_08_56_11_Pro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1772816"/>
            <a:ext cx="2376264" cy="298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691680" y="484545"/>
            <a:ext cx="59046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«Аллея Славы» приуроченная к Дню Великой Победы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:\футбол\WP_20170426_10_52_02_Pro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4"/>
            <a:ext cx="6048672" cy="3336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G:\футбол\WP_20170426_11_57_32_Pro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4005064"/>
            <a:ext cx="4788297" cy="2760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55576" y="260648"/>
            <a:ext cx="78488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Д</a:t>
            </a:r>
            <a:r>
              <a:rPr kumimoji="0" lang="ru-RU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ружеская встреча по мини-футболу приуроченное к Победе в В.О.В. между студентами филиала и гостями ГКОУ </a:t>
            </a:r>
            <a:r>
              <a:rPr kumimoji="0" lang="ru-RU" b="1" i="0" u="none" strike="noStrike" cap="all" normalizeH="0" baseline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Школой-интернат</a:t>
            </a:r>
            <a:r>
              <a:rPr kumimoji="0" lang="ru-RU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 № 2 г.В.Волочек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100PHOTO\SAM_816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00808"/>
            <a:ext cx="4464496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user\Desktop\Новая папка (11)\SAM_828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573016"/>
            <a:ext cx="3707904" cy="2943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259632" y="260648"/>
            <a:ext cx="75608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Встречи с ветеранами ВОВ, участниками боевых действий в Чечне, Афганистане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у-24\Desktop\jcNdXGXHRe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484784"/>
            <a:ext cx="5760640" cy="446449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95537" y="260648"/>
            <a:ext cx="864096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Акция, в поддержку сборной России на зимних олимпийских играх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3" y="1844824"/>
            <a:ext cx="3240360" cy="4324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2348880"/>
            <a:ext cx="3206130" cy="4274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467544" y="332656"/>
            <a:ext cx="7632848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Мероприятия «День призывника» в общежитии филиала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12776"/>
            <a:ext cx="4961584" cy="2984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Рисунок 2" descr="C:\Users\пу-24\Desktop\IuJh9Zh4vOc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2132856"/>
            <a:ext cx="2863850" cy="3818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43608" y="332656"/>
            <a:ext cx="769251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Помощь людям, пережившим ВОВ во время Блокады города Ленинград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700808"/>
            <a:ext cx="4526560" cy="2138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2348880"/>
            <a:ext cx="3589322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Рисунок 3" descr="G:\фото\SAM_806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3861048"/>
            <a:ext cx="4752528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65518" y="332656"/>
            <a:ext cx="754565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Мероприятие «23 февраля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»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484784"/>
            <a:ext cx="3696179" cy="207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340768"/>
            <a:ext cx="4183138" cy="2842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 descr="C:\Users\пу-24\Desktop\5-zar12e6T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3429000"/>
            <a:ext cx="3665984" cy="274948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899592" y="332656"/>
            <a:ext cx="76328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Акция «Крым. Мы вместе»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3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мер-я 2017-2018\мероприятия\блокада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412776"/>
            <a:ext cx="3943872" cy="2736304"/>
          </a:xfrm>
          <a:prstGeom prst="rect">
            <a:avLst/>
          </a:prstGeom>
          <a:noFill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772816"/>
            <a:ext cx="3217544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3789040"/>
            <a:ext cx="4536504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95536" y="332656"/>
            <a:ext cx="79928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Акция «Блокадный хлеб» (раздача листовок и блокадного хлеба среди жителей поселка Красномайский)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844824"/>
            <a:ext cx="3048000" cy="40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2204864"/>
            <a:ext cx="3048000" cy="40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899592" y="332656"/>
            <a:ext cx="712879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Встреча с </a:t>
            </a:r>
            <a:r>
              <a:rPr lang="ru-RU" sz="2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Вышневолоцким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поэтом Ниловым, совместно с Советом Ветеранов </a:t>
            </a:r>
          </a:p>
          <a:p>
            <a:pPr algn="ctr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пос. Красномайского 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:\100PHOTO\SAM_803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276872"/>
            <a:ext cx="4343400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67544" y="476672"/>
            <a:ext cx="80648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Совместные мероприятия с ТИК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Вышневолоцкого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района  </a:t>
            </a:r>
          </a:p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«Молодой избиратель»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2050" name="Picture 2" descr="C:\Users\пу-24\Desktop\BjqQbvkEXK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3645024"/>
            <a:ext cx="3521968" cy="26414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пу-24\Desktop\WP_20180306_07_55_00_Pro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628800"/>
            <a:ext cx="4392488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пу-24\Desktop\WP_20180306_07_54_56_Pro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3429000"/>
            <a:ext cx="5004048" cy="2617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899591" y="0"/>
            <a:ext cx="792088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Беседы со студентами и оформление стендов об участниках боевых действий Афганистана и Чечни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P_20170906_105724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3528" y="1700808"/>
            <a:ext cx="5283388" cy="3962400"/>
          </a:xfrm>
          <a:prstGeom prst="rect">
            <a:avLst/>
          </a:prstGeom>
        </p:spPr>
      </p:pic>
      <p:pic>
        <p:nvPicPr>
          <p:cNvPr id="4" name="Рисунок 3" descr="C:\Users\светлана\Desktop\P_20170906_10572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2852936"/>
            <a:ext cx="4092575" cy="3069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11560" y="476672"/>
            <a:ext cx="77895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Мероприятие «Слезы Беслана», «Мужчины тоже плачут</a:t>
            </a:r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»</a:t>
            </a:r>
            <a:endParaRPr lang="ru-RU" sz="1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пу-24\Desktop\WP_20180420_11_22_01_Pro[1]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844824"/>
            <a:ext cx="5940425" cy="3337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611559" y="548680"/>
            <a:ext cx="784887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«Песни ВОВ», в краеведческом музее г.В.Волочек, </a:t>
            </a:r>
            <a:r>
              <a:rPr lang="ru-RU" sz="1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овместно</a:t>
            </a:r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с ветеранами ВОВ</a:t>
            </a:r>
            <a:endParaRPr lang="ru-RU" sz="1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пу-24\Downloads\мигалово1 (1)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84784"/>
            <a:ext cx="4832423" cy="3153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пу-24\Downloads\мигалово2 (2)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4005064"/>
            <a:ext cx="4324549" cy="2691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611560" y="404664"/>
            <a:ext cx="7992888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Поездки в воинские части</a:t>
            </a:r>
          </a:p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Тверской области (</a:t>
            </a:r>
            <a:r>
              <a:rPr lang="ru-RU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Мигалово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)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704" y="1628800"/>
            <a:ext cx="830771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</a:t>
            </a:r>
          </a:p>
          <a:p>
            <a:pPr algn="ctr"/>
            <a:r>
              <a:rPr lang="ru-RU" sz="5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 </a:t>
            </a:r>
          </a:p>
          <a:p>
            <a:pPr algn="ctr"/>
            <a:r>
              <a:rPr lang="ru-RU" sz="5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внимание!</a:t>
            </a:r>
            <a:endParaRPr lang="ru-RU" sz="54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пу-24\Desktop\DLBNDRhzkiU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412776"/>
            <a:ext cx="3312368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пу-24\Desktop\pB4SboJQOlY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212976"/>
            <a:ext cx="2272857" cy="3029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83568" y="548680"/>
            <a:ext cx="7344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Мероприятие «День Балтийского флота»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932040" y="1412777"/>
            <a:ext cx="3672408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Ежегодно нами проводятся мероприятия с участие наших выпускников, которые отслужили в ВС РФ.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у-24\Desktop\конкурс\IMG_60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019005">
            <a:off x="24149" y="2196518"/>
            <a:ext cx="3909604" cy="2606402"/>
          </a:xfrm>
          <a:prstGeom prst="rect">
            <a:avLst/>
          </a:prstGeom>
          <a:noFill/>
        </p:spPr>
      </p:pic>
      <p:pic>
        <p:nvPicPr>
          <p:cNvPr id="1027" name="Picture 3" descr="C:\Users\пу-24\Desktop\конкурс\IMG_60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993603">
            <a:off x="5753923" y="3727716"/>
            <a:ext cx="3707904" cy="247193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851920" y="1484784"/>
            <a:ext cx="46805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Ежегодно, студенты нашего учебного заведения несут вахту у вечного огня на братском захоронении у памятника Неизвестному солдату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476672"/>
            <a:ext cx="720080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«Пост № 1»  у братского захоронения п.Красномайский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3212976"/>
            <a:ext cx="3568619" cy="26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у-24\Desktop\конкурс\WP_20170503_09_54_41_Pr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700808"/>
            <a:ext cx="3845703" cy="2160240"/>
          </a:xfrm>
          <a:prstGeom prst="rect">
            <a:avLst/>
          </a:prstGeom>
          <a:noFill/>
        </p:spPr>
      </p:pic>
      <p:pic>
        <p:nvPicPr>
          <p:cNvPr id="2051" name="Picture 3" descr="C:\Users\пу-24\Desktop\конкурс\WP_20170503_10_33_58_Pr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628800"/>
            <a:ext cx="4258082" cy="2391886"/>
          </a:xfrm>
          <a:prstGeom prst="rect">
            <a:avLst/>
          </a:prstGeom>
          <a:noFill/>
        </p:spPr>
      </p:pic>
      <p:pic>
        <p:nvPicPr>
          <p:cNvPr id="2052" name="Picture 4" descr="C:\Users\пу-24\Desktop\конкурс\WP_20170503_09_54_50_Pr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4005064"/>
            <a:ext cx="4486652" cy="252028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187624" y="260648"/>
            <a:ext cx="728413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Уборка территории на братском захоронении п.Красномайский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у-24\Desktop\конкурс\WP_20170503_10_00_20_Pro.jpg"/>
          <p:cNvPicPr>
            <a:picLocks noChangeAspect="1" noChangeArrowheads="1"/>
          </p:cNvPicPr>
          <p:nvPr/>
        </p:nvPicPr>
        <p:blipFill>
          <a:blip r:embed="rId2" cstate="print"/>
          <a:srcRect l="21932" b="-2488"/>
          <a:stretch>
            <a:fillRect/>
          </a:stretch>
        </p:blipFill>
        <p:spPr bwMode="auto">
          <a:xfrm>
            <a:off x="1403648" y="1484784"/>
            <a:ext cx="6151712" cy="453650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87625" y="332656"/>
            <a:ext cx="619268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Уборка заброшенных захоронений участников боевых действий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пу-24\Desktop\6yUAizKxkYM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3" y="1340768"/>
            <a:ext cx="504056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пу-24\Desktop\Xqg_qLhCOGo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4077072"/>
            <a:ext cx="4716016" cy="2622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841166" y="260648"/>
            <a:ext cx="708238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Уборка парка Победы п.Красномайский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пу-24\Desktop\конкурс\SAM_69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24744"/>
            <a:ext cx="4071792" cy="3053844"/>
          </a:xfrm>
          <a:prstGeom prst="rect">
            <a:avLst/>
          </a:prstGeom>
          <a:noFill/>
        </p:spPr>
      </p:pic>
      <p:pic>
        <p:nvPicPr>
          <p:cNvPr id="4099" name="Picture 3" descr="C:\Users\пу-24\Desktop\конкурс\SAM_69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1628800"/>
            <a:ext cx="4211960" cy="3158970"/>
          </a:xfrm>
          <a:prstGeom prst="rect">
            <a:avLst/>
          </a:prstGeom>
          <a:noFill/>
        </p:spPr>
      </p:pic>
      <p:pic>
        <p:nvPicPr>
          <p:cNvPr id="4100" name="Picture 4" descr="C:\Users\пу-24\Desktop\конкурс\SAM_69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068960"/>
            <a:ext cx="3423720" cy="256779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99592" y="260648"/>
            <a:ext cx="770485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Участие в патриотических мероприятиях, совместно с сотрудниками краеведческого музея г.В.Волочек  «</a:t>
            </a:r>
            <a:r>
              <a:rPr lang="ru-RU" sz="1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Квест-игра</a:t>
            </a:r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» - по следам боевой славы</a:t>
            </a:r>
            <a:endParaRPr lang="ru-RU" sz="1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Рисунок 5" descr="C:\Users\пу-24\Desktop\WP_20180329_11_05_35_Pro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3789040"/>
            <a:ext cx="4460907" cy="2506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пу-24\Desktop\WP_20170508_17_24_43_Pro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916832"/>
            <a:ext cx="4414744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пу-24\Desktop\WP_20170509_11_03_37_Pro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4170356"/>
            <a:ext cx="3940280" cy="2687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пу-24\Desktop\e4tH9Fummd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717648"/>
            <a:ext cx="3384376" cy="359327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39552" y="116633"/>
            <a:ext cx="34563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«Бессмертный полк»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155</TotalTime>
  <Words>291</Words>
  <Application>Microsoft Office PowerPoint</Application>
  <PresentationFormat>Экран (4:3)</PresentationFormat>
  <Paragraphs>35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Открытая</vt:lpstr>
      <vt:lpstr>«Мы патриоты своей Родины»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Патриотическое воспитание студентов филиала ГБПОУ «Вышневолоцкий колледж» п.Красномайский</dc:title>
  <dc:creator>пу-24</dc:creator>
  <cp:lastModifiedBy>пу-24</cp:lastModifiedBy>
  <cp:revision>31</cp:revision>
  <dcterms:created xsi:type="dcterms:W3CDTF">2018-10-12T07:45:01Z</dcterms:created>
  <dcterms:modified xsi:type="dcterms:W3CDTF">2018-10-15T09:28:47Z</dcterms:modified>
</cp:coreProperties>
</file>