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95" d="100"/>
          <a:sy n="95" d="100"/>
        </p:scale>
        <p:origin x="-206" y="2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C955-7426-4E72-ABD2-A27CF49A6E10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92885-B1E0-414B-91C0-62564D270B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3438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C955-7426-4E72-ABD2-A27CF49A6E10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92885-B1E0-414B-91C0-62564D270B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530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C955-7426-4E72-ABD2-A27CF49A6E10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92885-B1E0-414B-91C0-62564D270B84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753922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C955-7426-4E72-ABD2-A27CF49A6E10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92885-B1E0-414B-91C0-62564D270B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18894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C955-7426-4E72-ABD2-A27CF49A6E10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92885-B1E0-414B-91C0-62564D270B84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463734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C955-7426-4E72-ABD2-A27CF49A6E10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92885-B1E0-414B-91C0-62564D270B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7155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C955-7426-4E72-ABD2-A27CF49A6E10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92885-B1E0-414B-91C0-62564D270B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05049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C955-7426-4E72-ABD2-A27CF49A6E10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92885-B1E0-414B-91C0-62564D270B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7253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C955-7426-4E72-ABD2-A27CF49A6E10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92885-B1E0-414B-91C0-62564D270B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698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C955-7426-4E72-ABD2-A27CF49A6E10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92885-B1E0-414B-91C0-62564D270B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2058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C955-7426-4E72-ABD2-A27CF49A6E10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92885-B1E0-414B-91C0-62564D270B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4605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C955-7426-4E72-ABD2-A27CF49A6E10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92885-B1E0-414B-91C0-62564D270B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86169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C955-7426-4E72-ABD2-A27CF49A6E10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92885-B1E0-414B-91C0-62564D270B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01261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C955-7426-4E72-ABD2-A27CF49A6E10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92885-B1E0-414B-91C0-62564D270B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9265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C955-7426-4E72-ABD2-A27CF49A6E10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92885-B1E0-414B-91C0-62564D270B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13959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C955-7426-4E72-ABD2-A27CF49A6E10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92885-B1E0-414B-91C0-62564D270B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623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85C955-7426-4E72-ABD2-A27CF49A6E10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9092885-B1E0-414B-91C0-62564D270B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392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  <p:sldLayoutId id="2147483726" r:id="rId15"/>
    <p:sldLayoutId id="214748372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97220" y="2720156"/>
            <a:ext cx="7766936" cy="164630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Классный час на тему:</a:t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6000" dirty="0" smtClean="0">
                <a:solidFill>
                  <a:schemeClr val="accent2">
                    <a:lumMod val="50000"/>
                  </a:schemeClr>
                </a:solidFill>
              </a:rPr>
              <a:t>«В поисках дружбы»</a:t>
            </a:r>
            <a:endParaRPr lang="ru-RU" sz="6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109057" y="4989511"/>
            <a:ext cx="7164946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биологии и химии, классный руководитель 5Б класса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МБОУ СОШ № 1 МО «Барышский район»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0" cap="none" spc="0" normalizeH="0" baseline="0" noProof="0" dirty="0" smtClean="0">
                <a:ln>
                  <a:noFill/>
                </a:ln>
                <a:solidFill>
                  <a:srgbClr val="54A021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Рожкова </a:t>
            </a:r>
            <a:r>
              <a:rPr kumimoji="0" lang="ru-RU" sz="3200" b="1" i="1" u="none" strike="noStrike" kern="0" cap="none" spc="0" normalizeH="0" baseline="0" noProof="0" dirty="0" smtClean="0">
                <a:ln>
                  <a:noFill/>
                </a:ln>
                <a:solidFill>
                  <a:srgbClr val="54A021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Екатерина Олеговна</a:t>
            </a:r>
            <a:r>
              <a:rPr kumimoji="0" lang="ru-RU" sz="3200" b="0" i="1" u="none" strike="noStrike" kern="0" cap="none" spc="0" normalizeH="0" baseline="0" noProof="0" dirty="0" smtClean="0">
                <a:ln>
                  <a:noFill/>
                </a:ln>
                <a:solidFill>
                  <a:srgbClr val="54A021">
                    <a:lumMod val="75000"/>
                  </a:srgbClr>
                </a:solidFill>
                <a:effectLst/>
                <a:uLnTx/>
                <a:uFillTx/>
                <a:latin typeface="verdana" panose="020B0604030504040204" pitchFamily="34" charset="0"/>
              </a:rPr>
              <a:t> </a:t>
            </a:r>
            <a:endParaRPr kumimoji="0" lang="ru-RU" sz="3200" b="0" i="1" u="none" strike="noStrike" kern="0" cap="none" spc="0" normalizeH="0" baseline="0" noProof="0" dirty="0">
              <a:ln>
                <a:noFill/>
              </a:ln>
              <a:solidFill>
                <a:srgbClr val="54A021">
                  <a:lumMod val="75000"/>
                </a:srgbClr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1688992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8051" y="38638"/>
            <a:ext cx="4706520" cy="96325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0758" y="1001889"/>
            <a:ext cx="8870325" cy="591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3061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481" y="0"/>
            <a:ext cx="10565924" cy="13208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Экология – это наука о связях между </a:t>
            </a:r>
            <a:br>
              <a:rPr lang="ru-RU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организмами и организмами с окружающей </a:t>
            </a:r>
            <a:br>
              <a:rPr lang="ru-RU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средой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73498" y="1930400"/>
            <a:ext cx="6765153" cy="5073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5123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16748" y="0"/>
            <a:ext cx="8596668" cy="1320800"/>
          </a:xfrm>
        </p:spPr>
        <p:txBody>
          <a:bodyPr/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«юные экологи»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6802271"/>
              </p:ext>
            </p:extLst>
          </p:nvPr>
        </p:nvGraphicFramePr>
        <p:xfrm>
          <a:off x="1101787" y="660400"/>
          <a:ext cx="10179028" cy="63070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89514">
                  <a:extLst>
                    <a:ext uri="{9D8B030D-6E8A-4147-A177-3AD203B41FA5}">
                      <a16:colId xmlns:a16="http://schemas.microsoft.com/office/drawing/2014/main" xmlns="" val="3373399438"/>
                    </a:ext>
                  </a:extLst>
                </a:gridCol>
                <a:gridCol w="5089514">
                  <a:extLst>
                    <a:ext uri="{9D8B030D-6E8A-4147-A177-3AD203B41FA5}">
                      <a16:colId xmlns:a16="http://schemas.microsoft.com/office/drawing/2014/main" xmlns="" val="1196577792"/>
                    </a:ext>
                  </a:extLst>
                </a:gridCol>
              </a:tblGrid>
              <a:tr h="482111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1 </a:t>
                      </a:r>
                      <a:r>
                        <a:rPr lang="ru-RU" sz="2000" dirty="0" err="1" smtClean="0"/>
                        <a:t>група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 группа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842258504"/>
                  </a:ext>
                </a:extLst>
              </a:tr>
              <a:tr h="5824959"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Проблема чистой воды 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настоящее время приобрела мировое значение.</a:t>
                      </a:r>
                    </a:p>
                    <a:p>
                      <a:pPr algn="ctr"/>
                      <a:endParaRPr lang="ru-RU" sz="20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Однажды молодой яхтсмен </a:t>
                      </a: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Чарльз </a:t>
                      </a:r>
                      <a:r>
                        <a:rPr lang="ru-RU" sz="20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Мур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 путешествовал по Тихому океану. Изменив свой маршрут, чтобы сэкономить время, он был поражен, когда его яхта достигла безграничных мусорных просторов, которые не кончались в течение недели! Пластиковые пакеты, бутылки, обертки, пластмассовые игрушки. Известны случаи, когда морские черепахи проглатывали плавающие в воде  полиэтиленовые пакеты, принимая их за медуз, и погибали. </a:t>
                      </a:r>
                    </a:p>
                    <a:p>
                      <a:pPr algn="ctr"/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Вырубка лесов </a:t>
                      </a:r>
                      <a:r>
                        <a:rPr lang="ru-RU" sz="2000" dirty="0" smtClean="0"/>
                        <a:t>приводит к высыханию и ухудшению качества почвы, изменению климата. На месте лесов появляются сухие степи и пустыни Леса называют «легкими нашей планеты» и без них труднее будет дышать. 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08738812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056068" y="965915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00630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2395896"/>
              </p:ext>
            </p:extLst>
          </p:nvPr>
        </p:nvGraphicFramePr>
        <p:xfrm>
          <a:off x="1012710" y="995966"/>
          <a:ext cx="10191908" cy="5636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95954">
                  <a:extLst>
                    <a:ext uri="{9D8B030D-6E8A-4147-A177-3AD203B41FA5}">
                      <a16:colId xmlns:a16="http://schemas.microsoft.com/office/drawing/2014/main" xmlns="" val="492344860"/>
                    </a:ext>
                  </a:extLst>
                </a:gridCol>
                <a:gridCol w="5095954">
                  <a:extLst>
                    <a:ext uri="{9D8B030D-6E8A-4147-A177-3AD203B41FA5}">
                      <a16:colId xmlns:a16="http://schemas.microsoft.com/office/drawing/2014/main" xmlns="" val="3166129770"/>
                    </a:ext>
                  </a:extLst>
                </a:gridCol>
              </a:tblGrid>
              <a:tr h="832687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1 </a:t>
                      </a:r>
                      <a:r>
                        <a:rPr lang="ru-RU" sz="3200" dirty="0" err="1" smtClean="0"/>
                        <a:t>група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2 группа</a:t>
                      </a:r>
                      <a:endParaRPr lang="ru-RU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00531503"/>
                  </a:ext>
                </a:extLst>
              </a:tr>
              <a:tr h="480396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Мусор и бытовые отходы</a:t>
                      </a:r>
                      <a:r>
                        <a:rPr lang="ru-RU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очень быстро накапливаются, но очень медленно разлагаются. Вокруг крупных городов уже не хватает места для свалок, а если сжигать мусор, то это плохо для воздуха, которым дышат люди. </a:t>
                      </a:r>
                    </a:p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 </a:t>
                      </a:r>
                      <a:r>
                        <a:rPr lang="ru-RU" sz="2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лесные пожары?</a:t>
                      </a:r>
                      <a:r>
                        <a:rPr lang="ru-RU" sz="2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Ведь долго затягивает природа свои раны. Много лет надо, чтобы гарь вновь покрылась зеленым ковром. Вспомните, каким страшным стало это лето, когда мы в реальности ощутили на себе лесные пожары. Потому что огонь не щадит  никого и ничего!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4454751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3628811" y="0"/>
            <a:ext cx="38538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bg2">
                    <a:lumMod val="25000"/>
                  </a:schemeClr>
                </a:solidFill>
              </a:rPr>
              <a:t>«юные экологи»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7344576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6286" y="261870"/>
            <a:ext cx="8596668" cy="1320800"/>
          </a:xfrm>
        </p:spPr>
        <p:txBody>
          <a:bodyPr/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Физкультурная минутка.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94854" y="1068947"/>
            <a:ext cx="8384800" cy="5488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7655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06146" y="339144"/>
            <a:ext cx="8596668" cy="1320800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bg2">
                    <a:lumMod val="25000"/>
                  </a:schemeClr>
                </a:solidFill>
              </a:rPr>
              <a:t>Фиалка</a:t>
            </a:r>
            <a:endParaRPr lang="ru-RU" sz="48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46987" y="1469243"/>
            <a:ext cx="5834912" cy="583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6742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81897" y="107323"/>
            <a:ext cx="8596668" cy="1320800"/>
          </a:xfrm>
        </p:spPr>
        <p:txBody>
          <a:bodyPr/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Дружба с природой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72896" y="767723"/>
            <a:ext cx="8382151" cy="6196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291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65988" y="184597"/>
            <a:ext cx="8596668" cy="1320800"/>
          </a:xfrm>
        </p:spPr>
        <p:txBody>
          <a:bodyPr/>
          <a:lstStyle/>
          <a:p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Дружба с природой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44442" y="1352283"/>
            <a:ext cx="8258576" cy="5505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705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95332" y="158839"/>
            <a:ext cx="8596668" cy="1320800"/>
          </a:xfrm>
        </p:spPr>
        <p:txBody>
          <a:bodyPr/>
          <a:lstStyle/>
          <a:p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Дружба с природой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1560" y="1270000"/>
            <a:ext cx="8487444" cy="6132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913311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179</TotalTime>
  <Words>263</Words>
  <Application>Microsoft Office PowerPoint</Application>
  <PresentationFormat>Произвольный</PresentationFormat>
  <Paragraphs>22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Аспект</vt:lpstr>
      <vt:lpstr>Классный час на тему:  «В поисках дружбы»</vt:lpstr>
      <vt:lpstr>Экология – это наука о связях между  организмами и организмами с окружающей  средой.</vt:lpstr>
      <vt:lpstr>«юные экологи»</vt:lpstr>
      <vt:lpstr>Презентация PowerPoint</vt:lpstr>
      <vt:lpstr>Физкультурная минутка.</vt:lpstr>
      <vt:lpstr>Фиалка</vt:lpstr>
      <vt:lpstr>Дружба с природой</vt:lpstr>
      <vt:lpstr>Дружба с природой</vt:lpstr>
      <vt:lpstr>Дружба с природой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Наталья Найдина</cp:lastModifiedBy>
  <cp:revision>6</cp:revision>
  <dcterms:created xsi:type="dcterms:W3CDTF">2021-11-16T15:57:15Z</dcterms:created>
  <dcterms:modified xsi:type="dcterms:W3CDTF">2024-11-15T10:12:19Z</dcterms:modified>
</cp:coreProperties>
</file>