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kr.su/news/post/1320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.sakh.com/info/p/photos/18/188513/f5ea518dbbc68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akhalin.info/ecolog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s://sakhalin.info/kholm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60223" y="116632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1196752"/>
            <a:ext cx="626799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Не тискайте морских бельков!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132856"/>
            <a:ext cx="8352928" cy="33547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Цели:</a:t>
            </a:r>
          </a:p>
          <a:p>
            <a:endParaRPr lang="ru-RU" sz="2000" b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обратить внимание на проблемы морских млекопитающих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Сахалинской области, возникшие в результате деятельности  человека;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сформировать правила поведения при встрече с бельками;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воспитывать бережное отношение к объектам природы;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ознакомить с организациями, в которые можно обратиться при  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возникновении опасной ситуации с морскими млекопитающими.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7992888" cy="2862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   После </a:t>
            </a:r>
            <a:r>
              <a:rPr lang="ru-RU" b="1" dirty="0" smtClean="0"/>
              <a:t>пары недель реабилитации детёныш пришёл в себя. Обладая хорошим аппетитом, он быстро восстановился и даже терпеливо выносил уколы, словно понимая, что люди желают ему только добра</a:t>
            </a:r>
            <a:r>
              <a:rPr lang="ru-RU" b="1" dirty="0" smtClean="0"/>
              <a:t>.  И </a:t>
            </a:r>
            <a:r>
              <a:rPr lang="ru-RU" b="1" dirty="0" smtClean="0"/>
              <a:t>вот наступил долгожданный "выпускной". Малыша вывезли в бухту в районе села </a:t>
            </a:r>
            <a:r>
              <a:rPr lang="ru-RU" b="1" dirty="0" err="1" smtClean="0"/>
              <a:t>Поляково</a:t>
            </a:r>
            <a:r>
              <a:rPr lang="ru-RU" b="1" dirty="0" smtClean="0"/>
              <a:t>, где он и был найден. Проводить питомца-найдёныша пришли все его спасители — и те, кто нашёл, и те, кто вылечил. Когда маленькая Диана </a:t>
            </a:r>
            <a:r>
              <a:rPr lang="ru-RU" b="1" dirty="0" err="1" smtClean="0"/>
              <a:t>Еронизина</a:t>
            </a:r>
            <a:r>
              <a:rPr lang="ru-RU" b="1" dirty="0" smtClean="0"/>
              <a:t> открыла дверцу клетки-переноски, тюлень живо выбрался из неё и довольно быстро пополз к воде. Было видно, что он очень хочет поскорее вернуться в свой родной дом, сообщает ИА </a:t>
            </a:r>
            <a:r>
              <a:rPr lang="ru-RU" b="1" dirty="0" err="1" smtClean="0"/>
              <a:t>Sakh.com</a:t>
            </a:r>
            <a:r>
              <a:rPr lang="ru-RU" b="1" dirty="0" smtClean="0"/>
              <a:t> со ссылкой на пресс-службу администрации Холмского района.</a:t>
            </a:r>
            <a:endParaRPr lang="ru-RU" dirty="0"/>
          </a:p>
        </p:txBody>
      </p:sp>
      <p:pic>
        <p:nvPicPr>
          <p:cNvPr id="8" name="Рисунок 7" descr="https://i.sakh.com/info/p/photos/13/133629/f5934f0089e6e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56992"/>
            <a:ext cx="5832648" cy="3168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07504" y="0"/>
            <a:ext cx="8818667" cy="6552728"/>
          </a:xfrm>
          <a:prstGeom prst="rect">
            <a:avLst/>
          </a:prstGeom>
          <a:noFill/>
        </p:spPr>
      </p:pic>
      <p:pic>
        <p:nvPicPr>
          <p:cNvPr id="5" name="Рисунок 4" descr="https://i.sakh.com/info/p/photos/13/133629/f5934f008bb30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3909604" cy="2178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i.sakh.com/info/p/photos/13/133629/f5934f008e16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356992"/>
            <a:ext cx="3535308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799288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Счастливого пути, тюленёнок!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07504" y="116632"/>
            <a:ext cx="8818667" cy="6552728"/>
          </a:xfrm>
          <a:prstGeom prst="rect">
            <a:avLst/>
          </a:prstGeom>
          <a:noFill/>
        </p:spPr>
      </p:pic>
      <p:pic>
        <p:nvPicPr>
          <p:cNvPr id="5" name="Рисунок 4" descr="https://i.sakh.com/info/p/photos/13/133629/f5934f008bb30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3909604" cy="2178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i.sakh.com/info/p/photos/13/133629/f5934f008e16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356992"/>
            <a:ext cx="3535308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7992888" cy="57246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Познакомимся с терминами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Ластоногие</a:t>
            </a:r>
            <a:r>
              <a:rPr lang="ru-RU" b="1" dirty="0" smtClean="0"/>
              <a:t> </a:t>
            </a:r>
            <a:r>
              <a:rPr lang="ru-RU" b="1" dirty="0" smtClean="0"/>
              <a:t>— млекопитающие, которые хорошо приспособлены к жизни в воде, но не могут существовать совершенно независимо от суши. К ластоногим относятся тюлени и моржи.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Лежбище морских млекопитающих </a:t>
            </a:r>
            <a:r>
              <a:rPr lang="ru-RU" b="1" dirty="0" smtClean="0"/>
              <a:t>– географическое место, территориально ограниченные участки суши, ледовые поля, искусственные сооружения, служащие постоянным (круглогодичным) или временным (сезонным) местом массового отдыха, размножения или линьки морских млекопитающих.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Залёжка морских млекопитающих </a:t>
            </a:r>
            <a:r>
              <a:rPr lang="ru-RU" b="1" dirty="0" smtClean="0"/>
              <a:t>– ежегодные сезонные береговые скопления морских млекопитающих, образующиеся во время миграций и располагающиеся на территориально ограниченных участках суши, ледовых полях, искусственных сооружениях. Залёжки могут образовывать животные разного пола и возраста (смешанные), с определенной целью (отдыха, линьки, и др.) или в определенной части лежбища (залежка на мысе, рифах).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Нагульное скопление </a:t>
            </a:r>
            <a:r>
              <a:rPr lang="ru-RU" b="1" dirty="0" smtClean="0"/>
              <a:t>- скопления ластоногих в местах высокой концентрации объектов питания (в устьях рек, в бухтах и заливах, в местах нереста сельди и пр.).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Группа</a:t>
            </a:r>
            <a:r>
              <a:rPr lang="ru-RU" b="1" dirty="0" smtClean="0"/>
              <a:t> - несколько близко расположенных друг к другу животных в воде, на лежбище, на льду.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07504" y="188640"/>
            <a:ext cx="8818667" cy="6552728"/>
          </a:xfrm>
          <a:prstGeom prst="rect">
            <a:avLst/>
          </a:prstGeom>
          <a:noFill/>
        </p:spPr>
      </p:pic>
      <p:pic>
        <p:nvPicPr>
          <p:cNvPr id="8" name="Рисунок 7" descr="Сивучи (Россия, Невельск) - автор фото Елена Ляшенк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890" y="1264711"/>
            <a:ext cx="6840220" cy="43285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39552" y="332656"/>
            <a:ext cx="3528392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Сивучи. Город Невельск.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548680"/>
            <a:ext cx="612068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</a:rPr>
              <a:t>Невельский</a:t>
            </a:r>
            <a:r>
              <a:rPr lang="ru-RU" sz="2400" b="1" dirty="0" smtClean="0">
                <a:solidFill>
                  <a:srgbClr val="7030A0"/>
                </a:solidFill>
              </a:rPr>
              <a:t> брекватер с лежбищем сивучей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Невельский брекватер с лежбищем сивучей Сахалин. Маршрут, карта с треком,  описание дороги, отзывы и поиск попутчиков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4824"/>
            <a:ext cx="6840220" cy="38446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305272"/>
            <a:ext cx="8818667" cy="65527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548680"/>
            <a:ext cx="7128792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Сивуч пострадал от бездумных действий человека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196752"/>
            <a:ext cx="7992888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Неприятную картину запечатлели островитяне в </a:t>
            </a:r>
            <a:r>
              <a:rPr lang="ru-RU" b="1" dirty="0" err="1" smtClean="0"/>
              <a:t>Александровск-Сахалинском</a:t>
            </a:r>
            <a:r>
              <a:rPr lang="ru-RU" b="1" dirty="0" smtClean="0"/>
              <a:t> районе. На камеру их смартфона попал задыхающийся сивуч, шеей запутавшийся в сети. Призыв спасти морского обитателя опубликовали в </a:t>
            </a:r>
            <a:r>
              <a:rPr lang="ru-RU" b="1" dirty="0" err="1" smtClean="0"/>
              <a:t>Instagram</a:t>
            </a:r>
            <a:r>
              <a:rPr lang="ru-RU" b="1" dirty="0" smtClean="0"/>
              <a:t>.</a:t>
            </a:r>
            <a:r>
              <a:rPr lang="ru-RU" b="1" dirty="0" smtClean="0"/>
              <a:t> К счастью, в последний момент животному удалось забраться на скалу и сдернуть сеть. Но кто знает, чем закончится следующая подобная ситуация для морского обитателя.</a:t>
            </a: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10" name="Рисунок 9" descr="https://skr.su/uploaded/thumbnails/2015277_850x500_fit_and_crop-36664621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573016"/>
            <a:ext cx="4392488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88640"/>
            <a:ext cx="8818667" cy="65527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404664"/>
            <a:ext cx="7992888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Проблема с отходами в море негативно влияет на жизнь млекопитающих. РИА «Сахалин-Курилы» приводило слова сахалинского эксперта, руководителя клуба «Бумеранг» Валентины Мезенцевой. Она сообщала, что количество </a:t>
            </a:r>
            <a:r>
              <a:rPr lang="ru-RU" b="1" u="sng" dirty="0" smtClean="0">
                <a:hlinkClick r:id="rId3"/>
              </a:rPr>
              <a:t>сивучей, запутавшихся или попавших в пластиковую ловушку</a:t>
            </a:r>
            <a:r>
              <a:rPr lang="ru-RU" b="1" dirty="0" smtClean="0"/>
              <a:t>, ежегодно увеличивается. До 2015 года экологи отмечали единичные случаи. В 2016 году зарегистрированы уже 10 эпизодов. В 2017-м таких ситуаций было 17, в 2018-м — 9, а в 2019 году — 20.</a:t>
            </a:r>
            <a:endParaRPr lang="ru-RU" dirty="0" smtClean="0"/>
          </a:p>
          <a:p>
            <a:pPr algn="just"/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1" name="Рисунок 10" descr="https://skr.su/uploaded/thumbnails/2015278_800x400_fit-8315818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708920"/>
            <a:ext cx="5226531" cy="3904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88640"/>
            <a:ext cx="8818667" cy="6552728"/>
          </a:xfrm>
          <a:prstGeom prst="rect">
            <a:avLst/>
          </a:prstGeom>
          <a:noFill/>
        </p:spPr>
      </p:pic>
      <p:pic>
        <p:nvPicPr>
          <p:cNvPr id="57346" name="Picture 2" descr="https://i1.wp.com/obshe.net/upload/000/u11/79/2b/83ef72f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7673021" cy="51125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404664"/>
            <a:ext cx="799288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Будь природе другом! </a:t>
            </a:r>
          </a:p>
          <a:p>
            <a:pPr algn="just"/>
            <a:r>
              <a:rPr lang="ru-RU" b="1" dirty="0" smtClean="0"/>
              <a:t>Замечай красоту вокруг! </a:t>
            </a:r>
          </a:p>
          <a:p>
            <a:pPr algn="just"/>
            <a:r>
              <a:rPr lang="ru-RU" b="1" dirty="0" smtClean="0"/>
              <a:t>Подумай, что ты  можешь  сделать сегодня для сохранения родной природы.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2060848"/>
            <a:ext cx="8352928" cy="2862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Сахалинцы </a:t>
            </a:r>
            <a:r>
              <a:rPr lang="ru-RU" sz="2000" dirty="0" smtClean="0"/>
              <a:t>все чаще встречают на берегах морей бельков — милых маленьких тюленей. Они появляются на свет весной и к концу апреля — маю подрастают и часто попадаются на глаза рыболовов или любителей туризма. Несмотря на свой милый облик и кажущуюся беззащитность, напоминают островитянам волонтеры из группы помощи морским млекопитающим "Друзья океана", </a:t>
            </a:r>
            <a:r>
              <a:rPr lang="ru-RU" sz="2000" b="1" dirty="0" smtClean="0"/>
              <a:t>бельки являются дикими животными и в большинстве случаев лежат на берегу в ожидании собственных родителей, а не ненужного и опасного внимания от людей.</a:t>
            </a:r>
          </a:p>
          <a:p>
            <a:endParaRPr lang="ru-RU" sz="2000" dirty="0"/>
          </a:p>
        </p:txBody>
      </p:sp>
      <p:pic>
        <p:nvPicPr>
          <p:cNvPr id="29702" name="Picture 6" descr="https://fun-cats.ru/wp-content/uploads/a/e/3/ae33d5fe3bb2afd0120983d9a3cddc3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99130"/>
            <a:ext cx="2376264" cy="1782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88640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08720"/>
            <a:ext cx="8280920" cy="378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</a:t>
            </a:r>
            <a:r>
              <a:rPr lang="ru-RU" sz="2000" dirty="0" smtClean="0"/>
              <a:t>— В последнее время мы видим много фото и видео, где люди ведут себя неэтично по отношению к маленьким тюленям — подходят к ним, фотографируют, а иногда даже их трогают или пытаются "спасти" — накормить чем-то и бросить в воду. К тому же, мы получаем много звонков от неравнодушных, которые сообщают о встречах с этими зверьками и часто не знают, как с ними вести себя, — </a:t>
            </a:r>
            <a:r>
              <a:rPr lang="ru-RU" sz="2000" b="1" dirty="0" smtClean="0"/>
              <a:t>рассказывают в "Друзьях океана".</a:t>
            </a:r>
            <a:r>
              <a:rPr lang="ru-RU" sz="2000" dirty="0" smtClean="0"/>
              <a:t> — </a:t>
            </a:r>
            <a:r>
              <a:rPr lang="ru-RU" sz="2000" b="1" dirty="0" smtClean="0"/>
              <a:t>Общее правило очень простое — не нужно подходить к ним, беспокоить, трогать и тем более никуда уносить. </a:t>
            </a:r>
            <a:r>
              <a:rPr lang="ru-RU" sz="2000" dirty="0" smtClean="0"/>
              <a:t>Если человек заберёт с берега щенка, то с большой вероятностью </a:t>
            </a:r>
            <a:r>
              <a:rPr lang="ru-RU" sz="2000" b="1" dirty="0" smtClean="0"/>
              <a:t>он может погибнуть от стресса во время транспортировки.</a:t>
            </a:r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  <p:pic>
        <p:nvPicPr>
          <p:cNvPr id="44034" name="Picture 2" descr="https://funart.pro/uploads/posts/2021-07/1626205515_4-funart-pro-p-baikalskaya-nerpa-belek-zhivotnie-krasivo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149080"/>
            <a:ext cx="3415308" cy="2276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08720"/>
            <a:ext cx="8280920" cy="22467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</a:t>
            </a:r>
            <a:r>
              <a:rPr lang="ru-RU" sz="2000" dirty="0" smtClean="0"/>
              <a:t>Новорожденные бельки около месяца полностью зависят от матерей — они не могут плавать и </a:t>
            </a:r>
            <a:r>
              <a:rPr lang="ru-RU" sz="2000" b="1" dirty="0" smtClean="0"/>
              <a:t>питаются только грудным молоком</a:t>
            </a:r>
            <a:r>
              <a:rPr lang="ru-RU" sz="2000" dirty="0" smtClean="0"/>
              <a:t>. Никакая другая пища в это время для них не подходит, а нахождение в одиночестве — вовсе не означает, что тюлененок брошен и забыт.</a:t>
            </a:r>
          </a:p>
          <a:p>
            <a:pPr algn="just"/>
            <a:endParaRPr lang="ru-RU" sz="2000" b="1" dirty="0" smtClean="0"/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  <p:pic>
        <p:nvPicPr>
          <p:cNvPr id="6" name="Рисунок 5" descr="https://s.sakh.com/i/desk/info/18/188513/f5ea518dbbc68c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564904"/>
            <a:ext cx="7147560" cy="33680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08720"/>
            <a:ext cx="8280920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</a:t>
            </a:r>
            <a:r>
              <a:rPr lang="ru-RU" sz="2000" dirty="0" smtClean="0"/>
              <a:t> Настоящие тюлени, к которым относятся эти </a:t>
            </a:r>
            <a:r>
              <a:rPr lang="ru-RU" sz="2000" dirty="0" err="1" smtClean="0"/>
              <a:t>нерпочки</a:t>
            </a:r>
            <a:r>
              <a:rPr lang="ru-RU" sz="2000" dirty="0" smtClean="0"/>
              <a:t>, могут </a:t>
            </a:r>
            <a:r>
              <a:rPr lang="ru-RU" sz="2000" b="1" dirty="0" smtClean="0"/>
              <a:t>оставлять своих детенышей на день, на два, а бывает и больше</a:t>
            </a:r>
            <a:r>
              <a:rPr lang="ru-RU" sz="2000" dirty="0" smtClean="0"/>
              <a:t>, потому что им нужно кормиться за двоих, а щенок в это время просто ждёт маму. С ним все в порядке, и</a:t>
            </a:r>
            <a:r>
              <a:rPr lang="ru-RU" sz="2000" b="1" dirty="0" smtClean="0"/>
              <a:t> в большинстве случаев ему ничего не угрожает.</a:t>
            </a:r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  <p:pic>
        <p:nvPicPr>
          <p:cNvPr id="47106" name="Picture 2" descr="https://pbs.twimg.com/media/DYUBag7WkAAztu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564904"/>
            <a:ext cx="5482911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08721"/>
            <a:ext cx="8208912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</a:t>
            </a:r>
            <a:r>
              <a:rPr lang="ru-RU" sz="2000" dirty="0" smtClean="0"/>
              <a:t> Приблизительно через месяц мама покидает тюлененка, но он все еще остается на берегу — "</a:t>
            </a:r>
            <a:r>
              <a:rPr lang="ru-RU" sz="2000" b="1" dirty="0" smtClean="0"/>
              <a:t>фирменная" белая шерстка остается неприспособленной для плавания</a:t>
            </a:r>
            <a:r>
              <a:rPr lang="ru-RU" sz="2000" dirty="0" smtClean="0"/>
              <a:t>. Белек некоторое время может просто оставаться на берегу, чтобы полинять и обзавестись пригодной для жизни в море шерстью.</a:t>
            </a:r>
          </a:p>
          <a:p>
            <a:pPr algn="just"/>
            <a:endParaRPr lang="ru-RU" sz="2000" b="1" dirty="0" smtClean="0"/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  <p:pic>
        <p:nvPicPr>
          <p:cNvPr id="48130" name="Picture 2" descr="https://funart.pro/uploads/posts/2021-07/1626879995_24-funart-pro-p-obiknovennii-tyulen-zhivotnie-krasivo-foto-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24944"/>
            <a:ext cx="4896544" cy="3239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08721"/>
            <a:ext cx="8208912" cy="53245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— Даже если вы столкнулись с бельком и понимаете, что с ним что-то не так — есть раны, например — лучше не пытаться самостоятельно спасти его, а связаться с профессионалами. Иначе можно только навредить. Даже в этом году уже были случаи, когда люди забирали щенка с берега и привозили его к помощи уже мертвым. То, что человек однозначно может и должен делать — помочь тюлененку избавиться от мусора или обрывков сетей, в который малютки могут запутаться и умереть, отогнать от него собак, птиц или других людей, которым не хватает знаний или такта, чтобы вести себя правильно, — подчеркивают в "Друзьях океана</a:t>
            </a:r>
            <a:r>
              <a:rPr lang="ru-RU" sz="2000" dirty="0" smtClean="0"/>
              <a:t>".</a:t>
            </a:r>
          </a:p>
          <a:p>
            <a:pPr algn="just"/>
            <a:endParaRPr lang="ru-RU" sz="2000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Рассказать о тюлене в беде или уточнить порядок действий для помощи морским млекопитающим можно с помощью горячей линии "Друзей океана" (+79147695969).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endParaRPr lang="ru-RU" sz="2000" b="1" dirty="0" smtClean="0"/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7992888" cy="5940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Правила </a:t>
            </a:r>
            <a:r>
              <a:rPr lang="ru-RU" sz="2800" b="1" dirty="0" smtClean="0">
                <a:solidFill>
                  <a:srgbClr val="7030A0"/>
                </a:solidFill>
              </a:rPr>
              <a:t>поведения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при случайной встрече со щенками тюленей</a:t>
            </a:r>
            <a:endParaRPr lang="ru-RU" sz="2800" dirty="0" smtClean="0">
              <a:solidFill>
                <a:srgbClr val="7030A0"/>
              </a:solidFill>
            </a:endParaRPr>
          </a:p>
          <a:p>
            <a:pPr algn="just"/>
            <a:r>
              <a:rPr lang="ru-RU" dirty="0" smtClean="0"/>
              <a:t>● </a:t>
            </a:r>
            <a:r>
              <a:rPr lang="ru-RU" dirty="0" smtClean="0"/>
              <a:t>Держитесь не ближе 100 м от отдыхающего тюленя, не обнаруживайте своего присутствия. Стресс, вызванный продолжительным присутствием человека, может привести к смерти щенка. Также существует риск отпугнуть самку, возвращающуюся кормить детёныша. </a:t>
            </a:r>
          </a:p>
          <a:p>
            <a:pPr algn="just"/>
            <a:r>
              <a:rPr lang="ru-RU" dirty="0" smtClean="0"/>
              <a:t>● Не трогайте, не перемещайте и, тем более, не уносите тюленя с берега/льда. Его укусы опасны для здоровья человека, а изъятие животных из природы запрещено законом! </a:t>
            </a:r>
          </a:p>
          <a:p>
            <a:pPr algn="just"/>
            <a:r>
              <a:rPr lang="ru-RU" dirty="0" smtClean="0"/>
              <a:t>● Не следует сталкивать тюленя в воду. В воде детёныши могут погибнуть от переохлаждения, т.к. подкожный жировой слой, сохраняющий тепло, у них недостаточно развит. </a:t>
            </a:r>
          </a:p>
          <a:p>
            <a:pPr algn="just"/>
            <a:r>
              <a:rPr lang="ru-RU" dirty="0" smtClean="0"/>
              <a:t>● Если детеныш имеет признаки истощения (резко обозначена шея, видны проступающие тазовые кости, имеются кожные складки), травмы, находится в нетипичном месте, его следует оградить от воды и вызвать специалистов. В ожидании специалистов, отгоняйте от детёнышей собак и птиц, если вы заметили, что они приближаются к тюленю. </a:t>
            </a:r>
          </a:p>
          <a:p>
            <a:pPr algn="just"/>
            <a:r>
              <a:rPr lang="ru-RU" dirty="0" smtClean="0"/>
              <a:t>● Не пытайтесь кормить щенков тюленей! Пищеварительная система тюленей отличается от нашей, и предложенная человеком пища может причинить им значительный вред</a:t>
            </a:r>
            <a:r>
              <a:rPr lang="ru-RU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get.wallhere.com/photo/1920x1200-px-beach-coast-landscape-photography-sand-sea-water-106120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87"/>
          <a:stretch>
            <a:fillRect/>
          </a:stretch>
        </p:blipFill>
        <p:spPr bwMode="auto">
          <a:xfrm>
            <a:off x="179512" y="116632"/>
            <a:ext cx="8818667" cy="6552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7992888" cy="27699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Детеныша тюленя, найденного в тяжелом состоянии в Холмском районе, выпустили в море</a:t>
            </a:r>
          </a:p>
          <a:p>
            <a:pPr algn="just"/>
            <a:r>
              <a:rPr lang="ru-RU" b="1" dirty="0" smtClean="0"/>
              <a:t>16:50 </a:t>
            </a:r>
            <a:r>
              <a:rPr lang="ru-RU" b="1" dirty="0" smtClean="0"/>
              <a:t>   5 </a:t>
            </a:r>
            <a:r>
              <a:rPr lang="ru-RU" b="1" dirty="0" smtClean="0"/>
              <a:t>июня 2017  </a:t>
            </a:r>
            <a:r>
              <a:rPr lang="ru-RU" b="1" dirty="0" smtClean="0">
                <a:hlinkClick r:id="rId3"/>
              </a:rPr>
              <a:t>Экология</a:t>
            </a:r>
            <a:r>
              <a:rPr lang="ru-RU" b="1" dirty="0" smtClean="0"/>
              <a:t>, </a:t>
            </a:r>
            <a:r>
              <a:rPr lang="ru-RU" b="1" dirty="0" smtClean="0">
                <a:hlinkClick r:id="rId4"/>
              </a:rPr>
              <a:t>Холмск</a:t>
            </a:r>
            <a:endParaRPr lang="ru-RU" dirty="0" smtClean="0"/>
          </a:p>
          <a:p>
            <a:pPr algn="just"/>
            <a:r>
              <a:rPr lang="ru-RU" b="1" dirty="0" smtClean="0"/>
              <a:t>Детёныш тюленя, найденный на побережье </a:t>
            </a:r>
            <a:r>
              <a:rPr lang="ru-RU" b="1" dirty="0" err="1" smtClean="0"/>
              <a:t>холмчанами</a:t>
            </a:r>
            <a:r>
              <a:rPr lang="ru-RU" b="1" dirty="0" smtClean="0"/>
              <a:t> Алексеем и Галиной </a:t>
            </a:r>
            <a:r>
              <a:rPr lang="ru-RU" b="1" dirty="0" err="1" smtClean="0"/>
              <a:t>Еронизиными</a:t>
            </a:r>
            <a:r>
              <a:rPr lang="ru-RU" b="1" dirty="0" smtClean="0"/>
              <a:t> и отданный на лечение в фонд "Зелёный Сахалин", был выпущен уже окрепшим и набравшимся сил.  Руководитель фонда Александр Иванов оказал пострадавшему малышу всю необходимую помощь. Щенок был найден в крайне тяжёлом состоянии: с повреждённым глазом, с пневмонией, обезвоженный и голодный.</a:t>
            </a:r>
            <a:endParaRPr lang="ru-RU" dirty="0"/>
          </a:p>
        </p:txBody>
      </p:sp>
      <p:pic>
        <p:nvPicPr>
          <p:cNvPr id="6" name="Рисунок 5" descr="https://i.sakh.com/info/p/photos/13/133629/f5934f008ad26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284984"/>
            <a:ext cx="4777703" cy="30974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589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Валера</cp:lastModifiedBy>
  <cp:revision>16</cp:revision>
  <dcterms:created xsi:type="dcterms:W3CDTF">2021-10-18T11:11:34Z</dcterms:created>
  <dcterms:modified xsi:type="dcterms:W3CDTF">2022-03-02T10:46:22Z</dcterms:modified>
</cp:coreProperties>
</file>