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1" r:id="rId3"/>
    <p:sldId id="256" r:id="rId4"/>
    <p:sldId id="268" r:id="rId5"/>
    <p:sldId id="265" r:id="rId6"/>
    <p:sldId id="266" r:id="rId7"/>
    <p:sldId id="267" r:id="rId8"/>
    <p:sldId id="269" r:id="rId9"/>
    <p:sldId id="270" r:id="rId10"/>
    <p:sldId id="260" r:id="rId11"/>
    <p:sldId id="258" r:id="rId12"/>
    <p:sldId id="257" r:id="rId13"/>
    <p:sldId id="259" r:id="rId14"/>
    <p:sldId id="261" r:id="rId15"/>
    <p:sldId id="273" r:id="rId16"/>
    <p:sldId id="272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2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5314960" cy="1714511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Школа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4286256"/>
            <a:ext cx="7415242" cy="1643074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solidFill>
                  <a:srgbClr val="00B050"/>
                </a:solidFill>
              </a:rPr>
              <a:t>МБУДО СЮН р.п.Солнечный</a:t>
            </a:r>
          </a:p>
          <a:p>
            <a:pPr algn="r"/>
            <a:r>
              <a:rPr lang="ru-RU" dirty="0" smtClean="0">
                <a:solidFill>
                  <a:srgbClr val="00B050"/>
                </a:solidFill>
              </a:rPr>
              <a:t>Волкова </a:t>
            </a:r>
            <a:r>
              <a:rPr lang="ru-RU" dirty="0" smtClean="0">
                <a:solidFill>
                  <a:srgbClr val="00B050"/>
                </a:solidFill>
              </a:rPr>
              <a:t>И.С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</a:p>
          <a:p>
            <a:pPr algn="r"/>
            <a:r>
              <a:rPr lang="ru-RU" dirty="0" smtClean="0">
                <a:solidFill>
                  <a:srgbClr val="00B050"/>
                </a:solidFill>
              </a:rPr>
              <a:t>2022год</a:t>
            </a:r>
            <a:endParaRPr lang="ru-RU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  <p:pic>
        <p:nvPicPr>
          <p:cNvPr id="29698" name="Picture 2" descr="https://avatars.mds.yandex.net/i?id=7c6d53da268e76ea7fea74f304b73801-5760374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00042"/>
            <a:ext cx="3929090" cy="35619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s0.slide-share.ru/s_slide/5d23b1bdd6c02adef3f0f0c427461c2f/c2006423-b70f-44f4-9406-ff733a3cd5c9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Ира\22-23\уроки 22-23\школа эколят\день хлеба\708341_0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266"/>
            <a:ext cx="6643734" cy="66437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Ира\22-23\уроки 22-23\школа эколят\день хлеба\pekar_nastya_nikita_006.970x0.jpg"/>
          <p:cNvPicPr>
            <a:picLocks noChangeAspect="1" noChangeArrowheads="1"/>
          </p:cNvPicPr>
          <p:nvPr/>
        </p:nvPicPr>
        <p:blipFill>
          <a:blip r:embed="rId2"/>
          <a:srcRect l="3125" t="6896" r="3907" b="4598"/>
          <a:stretch>
            <a:fillRect/>
          </a:stretch>
        </p:blipFill>
        <p:spPr bwMode="auto">
          <a:xfrm>
            <a:off x="0" y="285728"/>
            <a:ext cx="9144000" cy="550072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Ира\22-23\уроки 22-23\школа эколят\день хлеба\pekar_nastya_nikita_003.970x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E:\Ира\22-23\уроки 22-23\школа эколят\день хлеба\26258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214290"/>
            <a:ext cx="8532236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Профессии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8674" name="Picture 2" descr="https://fsd.multiurok.ru/html/2017/06/16/s_5943cc2b0eb54/img18.jpg"/>
          <p:cNvPicPr>
            <a:picLocks noChangeAspect="1" noChangeArrowheads="1"/>
          </p:cNvPicPr>
          <p:nvPr/>
        </p:nvPicPr>
        <p:blipFill>
          <a:blip r:embed="rId2"/>
          <a:srcRect t="20253"/>
          <a:stretch>
            <a:fillRect/>
          </a:stretch>
        </p:blipFill>
        <p:spPr bwMode="auto">
          <a:xfrm>
            <a:off x="357158" y="1285860"/>
            <a:ext cx="8599735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danceon.ru/wp-content/uploads/5/4/6/546633b50fb76dfa6134681fb7092ce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501122" cy="6375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coolsen.ru/wp-content/uploads/2021/06/1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https://i.ytimg.com/vi/hhhE5KAH6QU/maxresdefault.jpg"/>
          <p:cNvPicPr>
            <a:picLocks noChangeAspect="1" noChangeArrowheads="1"/>
          </p:cNvPicPr>
          <p:nvPr/>
        </p:nvPicPr>
        <p:blipFill>
          <a:blip r:embed="rId2"/>
          <a:srcRect r="121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dvour.ru/wp-content/uploads/1/4/7/1472a142b9228295b06f9176549c2e9b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01122" cy="6500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cdn.otkritkiok.ru/posts/big/prikolnaya-kartinka-s-dnem-khleba-603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786842" cy="62763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s://avatars.mds.yandex.net/i?id=0a4825b2064544952363a2073bbe3eb8_l-5259114-images-thumbs&amp;ref=rim&amp;n=13&amp;w=1023&amp;h=6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500438"/>
            <a:ext cx="4728775" cy="314327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5840435"/>
          </a:xfrm>
        </p:spPr>
        <p:txBody>
          <a:bodyPr/>
          <a:lstStyle/>
          <a:p>
            <a:pPr algn="ctr"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sz="3400" b="1" i="1" dirty="0" smtClean="0"/>
              <a:t>Каждому знакомы мудрые слова: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3400" b="1" i="1" dirty="0" smtClean="0"/>
              <a:t>Хлеб — хозяин дома, всему он голова!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3400" b="1" i="1" dirty="0" smtClean="0"/>
              <a:t>Крепкою державою его звали встарь.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3400" b="1" i="1" dirty="0" smtClean="0"/>
              <a:t>Хлебушек по праву в государстве — царь!</a:t>
            </a:r>
            <a:endParaRPr lang="ru-RU" sz="3400" b="1" dirty="0" smtClean="0"/>
          </a:p>
          <a:p>
            <a:pPr algn="ctr">
              <a:buNone/>
            </a:pPr>
            <a:r>
              <a:rPr lang="ru-RU" sz="3400" b="1" i="1" dirty="0" smtClean="0"/>
              <a:t>Он дороже злата, серебра ценней,</a:t>
            </a: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3400" b="1" i="1" dirty="0" smtClean="0"/>
              <a:t>Крепкого булата хлебушек сильней.</a:t>
            </a:r>
            <a:endParaRPr lang="ru-RU" sz="3400" b="1" dirty="0" smtClean="0"/>
          </a:p>
          <a:p>
            <a:endParaRPr lang="ru-RU" dirty="0"/>
          </a:p>
        </p:txBody>
      </p:sp>
      <p:sp>
        <p:nvSpPr>
          <p:cNvPr id="27650" name="AutoShape 2" descr="https://magia-stroinosti.ru/wp-content/uploads/2018/01/anywalls.com-649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magia-stroinosti.ru/wp-content/uploads/2018/01/anywalls.com-649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Пашем землю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https://1001.ru/media/uploads/grwlfdahp065sy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7975727" cy="4000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Сеем зерно</a:t>
            </a:r>
            <a:endParaRPr lang="ru-RU" dirty="0"/>
          </a:p>
        </p:txBody>
      </p:sp>
      <p:pic>
        <p:nvPicPr>
          <p:cNvPr id="24578" name="Picture 2" descr="https://avatars.mds.yandex.net/get-pdb/1599997/4384c3b2-24f7-404f-a47b-73e46fcb76dc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50206"/>
            <a:ext cx="6215106" cy="46613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arhlib.ru/wp-content/uploads/2015/10/zhat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7414166" cy="5029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255183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Каждому знакомы мудрые слова: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Хлеб — хозяин дома, всему он голова!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Крепкою державою его звали встарь.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Хлебушек по праву в государстве — царь!</a:t>
            </a:r>
            <a:endParaRPr lang="ru-RU" dirty="0" smtClean="0"/>
          </a:p>
          <a:p>
            <a:r>
              <a:rPr lang="ru-RU" i="1" dirty="0" smtClean="0"/>
              <a:t>Он дороже злата, серебра ценней,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Крепкого булата хлебушек сильней.</a:t>
            </a:r>
            <a:endParaRPr lang="ru-RU" dirty="0"/>
          </a:p>
        </p:txBody>
      </p:sp>
      <p:pic>
        <p:nvPicPr>
          <p:cNvPr id="26626" name="Picture 2" descr="https://upload.wikimedia.org/wikipedia/commons/8/80/3-piantagione%2C_Taccuino_Sanitatis%2C_Casanatense_41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56955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Мелим зерно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avatars.dzeninfra.ru/get-zen_doc/1704699/pub_5fb3c4b5268198734d5cff56_5fb3c5a5392d4c199e787c4b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8255058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26</Words>
  <PresentationFormat>Экран (4:3)</PresentationFormat>
  <Paragraphs>14</Paragraphs>
  <Slides>17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Школа </vt:lpstr>
      <vt:lpstr>Слайд 2</vt:lpstr>
      <vt:lpstr>Слайд 3</vt:lpstr>
      <vt:lpstr>Слайд 4</vt:lpstr>
      <vt:lpstr>Пашем землю</vt:lpstr>
      <vt:lpstr>Сеем зерно</vt:lpstr>
      <vt:lpstr>Жатва</vt:lpstr>
      <vt:lpstr>Слайд 8</vt:lpstr>
      <vt:lpstr>Мелим зерно</vt:lpstr>
      <vt:lpstr>Слайд 10</vt:lpstr>
      <vt:lpstr>Слайд 11</vt:lpstr>
      <vt:lpstr>Слайд 12</vt:lpstr>
      <vt:lpstr>Слайд 13</vt:lpstr>
      <vt:lpstr>Слайд 14</vt:lpstr>
      <vt:lpstr>Профессии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oem</cp:lastModifiedBy>
  <cp:revision>18</cp:revision>
  <dcterms:created xsi:type="dcterms:W3CDTF">2022-10-11T23:21:24Z</dcterms:created>
  <dcterms:modified xsi:type="dcterms:W3CDTF">2022-10-24T04:25:23Z</dcterms:modified>
</cp:coreProperties>
</file>