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0" r:id="rId2"/>
    <p:sldId id="261" r:id="rId3"/>
    <p:sldId id="290" r:id="rId4"/>
    <p:sldId id="291" r:id="rId5"/>
    <p:sldId id="262" r:id="rId6"/>
    <p:sldId id="270" r:id="rId7"/>
    <p:sldId id="263" r:id="rId8"/>
    <p:sldId id="266" r:id="rId9"/>
    <p:sldId id="272" r:id="rId10"/>
    <p:sldId id="286" r:id="rId11"/>
    <p:sldId id="287" r:id="rId12"/>
    <p:sldId id="288" r:id="rId13"/>
    <p:sldId id="268" r:id="rId14"/>
    <p:sldId id="275" r:id="rId15"/>
    <p:sldId id="276" r:id="rId16"/>
    <p:sldId id="292" r:id="rId17"/>
    <p:sldId id="279" r:id="rId18"/>
    <p:sldId id="289" r:id="rId19"/>
    <p:sldId id="259" r:id="rId20"/>
    <p:sldId id="264" r:id="rId21"/>
    <p:sldId id="265" r:id="rId22"/>
    <p:sldId id="281" r:id="rId23"/>
    <p:sldId id="284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612BEF-459C-4E4F-BD0C-352D325DEF40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E53B189-0707-4064-9012-2711E3FFAF51}">
      <dgm:prSet phldrT="[Текст]"/>
      <dgm:spPr/>
      <dgm:t>
        <a:bodyPr/>
        <a:lstStyle/>
        <a:p>
          <a:r>
            <a:rPr lang="ru-RU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М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3B5739D-730E-4AFE-B96D-E4455600C418}" type="parTrans" cxnId="{4DE6CD2A-1886-4C46-9D77-B525569F2250}">
      <dgm:prSet/>
      <dgm:spPr/>
      <dgm:t>
        <a:bodyPr/>
        <a:lstStyle/>
        <a:p>
          <a:endParaRPr lang="ru-RU"/>
        </a:p>
      </dgm:t>
    </dgm:pt>
    <dgm:pt modelId="{B344321C-0B86-4D86-BBBA-01F7BE1DC4BD}" type="sibTrans" cxnId="{4DE6CD2A-1886-4C46-9D77-B525569F2250}">
      <dgm:prSet/>
      <dgm:spPr/>
      <dgm:t>
        <a:bodyPr/>
        <a:lstStyle/>
        <a:p>
          <a:endParaRPr lang="ru-RU"/>
        </a:p>
      </dgm:t>
    </dgm:pt>
    <dgm:pt modelId="{8FDD254B-A7A3-4B97-9FBB-6289B1A1C2D8}">
      <dgm:prSet phldrT="[Текст]"/>
      <dgm:spPr/>
      <dgm:t>
        <a:bodyPr/>
        <a:lstStyle/>
        <a:p>
          <a:r>
            <a:rPr lang="ru-RU" b="1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b="1" dirty="0"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6A0B552-DD05-48D0-9362-8322752BB7E8}" type="parTrans" cxnId="{2A4D9614-457C-433E-94C6-B9DE1C56CE3A}">
      <dgm:prSet/>
      <dgm:spPr/>
      <dgm:t>
        <a:bodyPr/>
        <a:lstStyle/>
        <a:p>
          <a:endParaRPr lang="ru-RU"/>
        </a:p>
      </dgm:t>
    </dgm:pt>
    <dgm:pt modelId="{EBD29791-9A82-434A-9C55-C4C617D9F71B}" type="sibTrans" cxnId="{2A4D9614-457C-433E-94C6-B9DE1C56CE3A}">
      <dgm:prSet/>
      <dgm:spPr/>
      <dgm:t>
        <a:bodyPr/>
        <a:lstStyle/>
        <a:p>
          <a:endParaRPr lang="ru-RU"/>
        </a:p>
      </dgm:t>
    </dgm:pt>
    <dgm:pt modelId="{EF3DA76C-D868-4446-A08E-A80CAB3A147C}">
      <dgm:prSet phldrT="[Текст]"/>
      <dgm:spPr/>
      <dgm:t>
        <a:bodyPr/>
        <a:lstStyle/>
        <a:p>
          <a:r>
            <a:rPr lang="ru-RU" b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Л</a:t>
          </a:r>
          <a:endParaRPr lang="ru-RU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A31BBBB-92DE-4318-A834-B18F8235697B}" type="parTrans" cxnId="{8F79C2C1-3D75-42AE-87F7-4C0C67E1C079}">
      <dgm:prSet/>
      <dgm:spPr/>
      <dgm:t>
        <a:bodyPr/>
        <a:lstStyle/>
        <a:p>
          <a:endParaRPr lang="ru-RU"/>
        </a:p>
      </dgm:t>
    </dgm:pt>
    <dgm:pt modelId="{8E855F78-1780-4BCE-855D-F60F50D6C929}" type="sibTrans" cxnId="{8F79C2C1-3D75-42AE-87F7-4C0C67E1C079}">
      <dgm:prSet/>
      <dgm:spPr/>
      <dgm:t>
        <a:bodyPr/>
        <a:lstStyle/>
        <a:p>
          <a:endParaRPr lang="ru-RU"/>
        </a:p>
      </dgm:t>
    </dgm:pt>
    <dgm:pt modelId="{D831D0E8-FC2F-417C-8A50-B7132907CF42}">
      <dgm:prSet phldrT="[Текст]"/>
      <dgm:spPr/>
      <dgm:t>
        <a:bodyPr/>
        <a:lstStyle/>
        <a:p>
          <a:r>
            <a:rPr lang="ru-RU" b="1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b="1" dirty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2906A97-F5A7-4243-91E1-2EDEF5FF9D0D}" type="parTrans" cxnId="{C556B844-3FF7-48D8-AAAE-B827F5A1606D}">
      <dgm:prSet/>
      <dgm:spPr/>
      <dgm:t>
        <a:bodyPr/>
        <a:lstStyle/>
        <a:p>
          <a:endParaRPr lang="ru-RU"/>
        </a:p>
      </dgm:t>
    </dgm:pt>
    <dgm:pt modelId="{C8376CF7-2716-44AF-B5BA-D986C510E351}" type="sibTrans" cxnId="{C556B844-3FF7-48D8-AAAE-B827F5A1606D}">
      <dgm:prSet/>
      <dgm:spPr/>
      <dgm:t>
        <a:bodyPr/>
        <a:lstStyle/>
        <a:p>
          <a:endParaRPr lang="ru-RU"/>
        </a:p>
      </dgm:t>
    </dgm:pt>
    <dgm:pt modelId="{446CA65D-CB69-46F3-B3D9-11BB3C3F4571}" type="pres">
      <dgm:prSet presAssocID="{66612BEF-459C-4E4F-BD0C-352D325DEF4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98A81F-6172-48FF-A315-DC20E1D6D860}" type="pres">
      <dgm:prSet presAssocID="{9E53B189-0707-4064-9012-2711E3FFAF51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A0F06-B176-4222-B794-F8A2ACEF7896}" type="pres">
      <dgm:prSet presAssocID="{B344321C-0B86-4D86-BBBA-01F7BE1DC4BD}" presName="space" presStyleCnt="0"/>
      <dgm:spPr/>
      <dgm:t>
        <a:bodyPr/>
        <a:lstStyle/>
        <a:p>
          <a:endParaRPr lang="ru-RU"/>
        </a:p>
      </dgm:t>
    </dgm:pt>
    <dgm:pt modelId="{F714F26A-66E6-47A5-BA72-4D05BE71D5ED}" type="pres">
      <dgm:prSet presAssocID="{8FDD254B-A7A3-4B97-9FBB-6289B1A1C2D8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B16E1-7DA5-48EB-B3D7-8BC424EC9F8B}" type="pres">
      <dgm:prSet presAssocID="{EBD29791-9A82-434A-9C55-C4C617D9F71B}" presName="space" presStyleCnt="0"/>
      <dgm:spPr/>
      <dgm:t>
        <a:bodyPr/>
        <a:lstStyle/>
        <a:p>
          <a:endParaRPr lang="ru-RU"/>
        </a:p>
      </dgm:t>
    </dgm:pt>
    <dgm:pt modelId="{71C6594F-E037-4259-BCD1-AAD3B842C68C}" type="pres">
      <dgm:prSet presAssocID="{EF3DA76C-D868-4446-A08E-A80CAB3A147C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E0814D-27E9-4EA5-92C4-69241B91B41B}" type="pres">
      <dgm:prSet presAssocID="{8E855F78-1780-4BCE-855D-F60F50D6C929}" presName="space" presStyleCnt="0"/>
      <dgm:spPr/>
      <dgm:t>
        <a:bodyPr/>
        <a:lstStyle/>
        <a:p>
          <a:endParaRPr lang="ru-RU"/>
        </a:p>
      </dgm:t>
    </dgm:pt>
    <dgm:pt modelId="{7639CDC6-C8AB-48DF-84F2-A06C8023F0E7}" type="pres">
      <dgm:prSet presAssocID="{D831D0E8-FC2F-417C-8A50-B7132907CF42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B1FD13-FDCB-4425-AE95-1BCC91B9B417}" type="presOf" srcId="{9E53B189-0707-4064-9012-2711E3FFAF51}" destId="{5E98A81F-6172-48FF-A315-DC20E1D6D860}" srcOrd="0" destOrd="0" presId="urn:microsoft.com/office/officeart/2005/8/layout/venn3"/>
    <dgm:cxn modelId="{FCE5836B-7C87-43F9-88E3-A5306C2F3596}" type="presOf" srcId="{8FDD254B-A7A3-4B97-9FBB-6289B1A1C2D8}" destId="{F714F26A-66E6-47A5-BA72-4D05BE71D5ED}" srcOrd="0" destOrd="0" presId="urn:microsoft.com/office/officeart/2005/8/layout/venn3"/>
    <dgm:cxn modelId="{669F9989-D19D-4C85-B7C3-829B2D26DC16}" type="presOf" srcId="{EF3DA76C-D868-4446-A08E-A80CAB3A147C}" destId="{71C6594F-E037-4259-BCD1-AAD3B842C68C}" srcOrd="0" destOrd="0" presId="urn:microsoft.com/office/officeart/2005/8/layout/venn3"/>
    <dgm:cxn modelId="{2A4D9614-457C-433E-94C6-B9DE1C56CE3A}" srcId="{66612BEF-459C-4E4F-BD0C-352D325DEF40}" destId="{8FDD254B-A7A3-4B97-9FBB-6289B1A1C2D8}" srcOrd="1" destOrd="0" parTransId="{06A0B552-DD05-48D0-9362-8322752BB7E8}" sibTransId="{EBD29791-9A82-434A-9C55-C4C617D9F71B}"/>
    <dgm:cxn modelId="{C556B844-3FF7-48D8-AAAE-B827F5A1606D}" srcId="{66612BEF-459C-4E4F-BD0C-352D325DEF40}" destId="{D831D0E8-FC2F-417C-8A50-B7132907CF42}" srcOrd="3" destOrd="0" parTransId="{D2906A97-F5A7-4243-91E1-2EDEF5FF9D0D}" sibTransId="{C8376CF7-2716-44AF-B5BA-D986C510E351}"/>
    <dgm:cxn modelId="{BE5FEDC9-3D1C-44B8-9760-82310DEA672C}" type="presOf" srcId="{D831D0E8-FC2F-417C-8A50-B7132907CF42}" destId="{7639CDC6-C8AB-48DF-84F2-A06C8023F0E7}" srcOrd="0" destOrd="0" presId="urn:microsoft.com/office/officeart/2005/8/layout/venn3"/>
    <dgm:cxn modelId="{8F79C2C1-3D75-42AE-87F7-4C0C67E1C079}" srcId="{66612BEF-459C-4E4F-BD0C-352D325DEF40}" destId="{EF3DA76C-D868-4446-A08E-A80CAB3A147C}" srcOrd="2" destOrd="0" parTransId="{FA31BBBB-92DE-4318-A834-B18F8235697B}" sibTransId="{8E855F78-1780-4BCE-855D-F60F50D6C929}"/>
    <dgm:cxn modelId="{4DE6CD2A-1886-4C46-9D77-B525569F2250}" srcId="{66612BEF-459C-4E4F-BD0C-352D325DEF40}" destId="{9E53B189-0707-4064-9012-2711E3FFAF51}" srcOrd="0" destOrd="0" parTransId="{83B5739D-730E-4AFE-B96D-E4455600C418}" sibTransId="{B344321C-0B86-4D86-BBBA-01F7BE1DC4BD}"/>
    <dgm:cxn modelId="{556006B4-4091-4930-8A68-DC803798DDE0}" type="presOf" srcId="{66612BEF-459C-4E4F-BD0C-352D325DEF40}" destId="{446CA65D-CB69-46F3-B3D9-11BB3C3F4571}" srcOrd="0" destOrd="0" presId="urn:microsoft.com/office/officeart/2005/8/layout/venn3"/>
    <dgm:cxn modelId="{8093F201-05DA-4A99-84DD-A97E40174DA3}" type="presParOf" srcId="{446CA65D-CB69-46F3-B3D9-11BB3C3F4571}" destId="{5E98A81F-6172-48FF-A315-DC20E1D6D860}" srcOrd="0" destOrd="0" presId="urn:microsoft.com/office/officeart/2005/8/layout/venn3"/>
    <dgm:cxn modelId="{A962DAAA-5D40-47F2-A152-2C8DE1E1992E}" type="presParOf" srcId="{446CA65D-CB69-46F3-B3D9-11BB3C3F4571}" destId="{233A0F06-B176-4222-B794-F8A2ACEF7896}" srcOrd="1" destOrd="0" presId="urn:microsoft.com/office/officeart/2005/8/layout/venn3"/>
    <dgm:cxn modelId="{4B1F29F4-7783-42B7-ADCB-C948874E9FB8}" type="presParOf" srcId="{446CA65D-CB69-46F3-B3D9-11BB3C3F4571}" destId="{F714F26A-66E6-47A5-BA72-4D05BE71D5ED}" srcOrd="2" destOrd="0" presId="urn:microsoft.com/office/officeart/2005/8/layout/venn3"/>
    <dgm:cxn modelId="{FBE74A0D-44EC-482B-9662-80B0CBA86EBA}" type="presParOf" srcId="{446CA65D-CB69-46F3-B3D9-11BB3C3F4571}" destId="{C1BB16E1-7DA5-48EB-B3D7-8BC424EC9F8B}" srcOrd="3" destOrd="0" presId="urn:microsoft.com/office/officeart/2005/8/layout/venn3"/>
    <dgm:cxn modelId="{E5891A1E-8526-4992-A749-5EC49343B7E9}" type="presParOf" srcId="{446CA65D-CB69-46F3-B3D9-11BB3C3F4571}" destId="{71C6594F-E037-4259-BCD1-AAD3B842C68C}" srcOrd="4" destOrd="0" presId="urn:microsoft.com/office/officeart/2005/8/layout/venn3"/>
    <dgm:cxn modelId="{F66C448D-1005-46C4-BDC6-42C196040604}" type="presParOf" srcId="{446CA65D-CB69-46F3-B3D9-11BB3C3F4571}" destId="{DEE0814D-27E9-4EA5-92C4-69241B91B41B}" srcOrd="5" destOrd="0" presId="urn:microsoft.com/office/officeart/2005/8/layout/venn3"/>
    <dgm:cxn modelId="{18F12523-A785-47B0-88C5-0E92DB09664A}" type="presParOf" srcId="{446CA65D-CB69-46F3-B3D9-11BB3C3F4571}" destId="{7639CDC6-C8AB-48DF-84F2-A06C8023F0E7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E1088C-D00C-4178-B118-09F4A6B86C1F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C3D1718-21F3-40E3-8073-40B31DB53FAD}">
      <dgm:prSet phldrT="[Текст]"/>
      <dgm:spPr/>
      <dgm:t>
        <a:bodyPr/>
        <a:lstStyle/>
        <a:p>
          <a:r>
            <a:rPr lang="ru-RU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Д</a:t>
          </a:r>
          <a:endParaRPr lang="ru-RU" b="1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B4F1DF5-F755-4EE5-941A-1EE9E50960FD}" type="parTrans" cxnId="{D9CBD004-72A9-4804-AE07-EA07791816CD}">
      <dgm:prSet/>
      <dgm:spPr/>
      <dgm:t>
        <a:bodyPr/>
        <a:lstStyle/>
        <a:p>
          <a:endParaRPr lang="ru-RU"/>
        </a:p>
      </dgm:t>
    </dgm:pt>
    <dgm:pt modelId="{B0E8BB12-CFD1-482C-816C-3326E2D567EA}" type="sibTrans" cxnId="{D9CBD004-72A9-4804-AE07-EA07791816CD}">
      <dgm:prSet/>
      <dgm:spPr/>
      <dgm:t>
        <a:bodyPr/>
        <a:lstStyle/>
        <a:p>
          <a:endParaRPr lang="ru-RU"/>
        </a:p>
      </dgm:t>
    </dgm:pt>
    <dgm:pt modelId="{CD68ACB4-957B-40B2-9AB7-BA3A4F59C6F2}">
      <dgm:prSet phldrT="[Текст]"/>
      <dgm:spPr/>
      <dgm:t>
        <a:bodyPr/>
        <a:lstStyle/>
        <a:p>
          <a:r>
            <a:rPr lang="ru-RU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Ц</a:t>
          </a:r>
          <a:endParaRPr lang="ru-RU" b="1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EF4351E-9EF5-47B7-897D-CC7955255FCB}" type="parTrans" cxnId="{1B068332-028C-468D-9726-36F0F6D05170}">
      <dgm:prSet/>
      <dgm:spPr/>
      <dgm:t>
        <a:bodyPr/>
        <a:lstStyle/>
        <a:p>
          <a:endParaRPr lang="ru-RU"/>
        </a:p>
      </dgm:t>
    </dgm:pt>
    <dgm:pt modelId="{435A1D48-54BE-40D1-A469-D315A115FBC3}" type="sibTrans" cxnId="{1B068332-028C-468D-9726-36F0F6D05170}">
      <dgm:prSet/>
      <dgm:spPr/>
      <dgm:t>
        <a:bodyPr/>
        <a:lstStyle/>
        <a:p>
          <a:endParaRPr lang="ru-RU"/>
        </a:p>
      </dgm:t>
    </dgm:pt>
    <dgm:pt modelId="{55503469-2CDB-46B9-B6CD-6814AE157330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Ы</a:t>
          </a:r>
          <a:endParaRPr lang="ru-RU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DB5985F-6488-4E94-8920-B535FEFF2C99}" type="parTrans" cxnId="{546B6878-648D-45C1-B0B6-F7A7BCAA0958}">
      <dgm:prSet/>
      <dgm:spPr/>
      <dgm:t>
        <a:bodyPr/>
        <a:lstStyle/>
        <a:p>
          <a:endParaRPr lang="ru-RU"/>
        </a:p>
      </dgm:t>
    </dgm:pt>
    <dgm:pt modelId="{E8A7A12F-6080-4165-AF5C-B319E5396197}" type="sibTrans" cxnId="{546B6878-648D-45C1-B0B6-F7A7BCAA0958}">
      <dgm:prSet/>
      <dgm:spPr/>
      <dgm:t>
        <a:bodyPr/>
        <a:lstStyle/>
        <a:p>
          <a:endParaRPr lang="ru-RU"/>
        </a:p>
      </dgm:t>
    </dgm:pt>
    <dgm:pt modelId="{9B28D258-7D84-4D3E-A4D6-4DC2CAD20B9A}">
      <dgm:prSet phldrT="[Текст]"/>
      <dgm:spPr/>
      <dgm:t>
        <a:bodyPr/>
        <a:lstStyle/>
        <a:p>
          <a:r>
            <a:rPr lang="ru-RU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!</a:t>
          </a:r>
          <a:endParaRPr lang="ru-RU" b="1" dirty="0">
            <a:solidFill>
              <a:srgbClr val="00B0F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341EC72-6504-4DCA-8202-7D7F2A012550}" type="parTrans" cxnId="{84003F47-7053-4016-9D12-B80EDC0D38E5}">
      <dgm:prSet/>
      <dgm:spPr/>
      <dgm:t>
        <a:bodyPr/>
        <a:lstStyle/>
        <a:p>
          <a:endParaRPr lang="ru-RU"/>
        </a:p>
      </dgm:t>
    </dgm:pt>
    <dgm:pt modelId="{DC2A7713-49B2-47A6-92E6-BC5A4E987498}" type="sibTrans" cxnId="{84003F47-7053-4016-9D12-B80EDC0D38E5}">
      <dgm:prSet/>
      <dgm:spPr/>
      <dgm:t>
        <a:bodyPr/>
        <a:lstStyle/>
        <a:p>
          <a:endParaRPr lang="ru-RU"/>
        </a:p>
      </dgm:t>
    </dgm:pt>
    <dgm:pt modelId="{F0D1C6A0-6AE3-4478-BCA0-1963AF8130D5}" type="pres">
      <dgm:prSet presAssocID="{EAE1088C-D00C-4178-B118-09F4A6B86C1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C5F6B0-4D31-493A-9460-1EC566C3BB84}" type="pres">
      <dgm:prSet presAssocID="{3C3D1718-21F3-40E3-8073-40B31DB53FAD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42DF3E-E78D-462F-A5CC-E16C67B01821}" type="pres">
      <dgm:prSet presAssocID="{B0E8BB12-CFD1-482C-816C-3326E2D567EA}" presName="space" presStyleCnt="0"/>
      <dgm:spPr/>
    </dgm:pt>
    <dgm:pt modelId="{6EF1AF08-9334-480F-9092-2F9E329DD69C}" type="pres">
      <dgm:prSet presAssocID="{CD68ACB4-957B-40B2-9AB7-BA3A4F59C6F2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4B1EE-0694-4A8B-ADE2-6079FF95B405}" type="pres">
      <dgm:prSet presAssocID="{435A1D48-54BE-40D1-A469-D315A115FBC3}" presName="space" presStyleCnt="0"/>
      <dgm:spPr/>
    </dgm:pt>
    <dgm:pt modelId="{6FC185DC-2AFF-4C48-ABA6-A267AA6D91B6}" type="pres">
      <dgm:prSet presAssocID="{55503469-2CDB-46B9-B6CD-6814AE157330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37D8B-7FC9-4805-BF3E-0815E46E311C}" type="pres">
      <dgm:prSet presAssocID="{E8A7A12F-6080-4165-AF5C-B319E5396197}" presName="space" presStyleCnt="0"/>
      <dgm:spPr/>
    </dgm:pt>
    <dgm:pt modelId="{218F0263-153A-4B8C-B3FB-8AB83B00CF86}" type="pres">
      <dgm:prSet presAssocID="{9B28D258-7D84-4D3E-A4D6-4DC2CAD20B9A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003F47-7053-4016-9D12-B80EDC0D38E5}" srcId="{EAE1088C-D00C-4178-B118-09F4A6B86C1F}" destId="{9B28D258-7D84-4D3E-A4D6-4DC2CAD20B9A}" srcOrd="3" destOrd="0" parTransId="{B341EC72-6504-4DCA-8202-7D7F2A012550}" sibTransId="{DC2A7713-49B2-47A6-92E6-BC5A4E987498}"/>
    <dgm:cxn modelId="{546B6878-648D-45C1-B0B6-F7A7BCAA0958}" srcId="{EAE1088C-D00C-4178-B118-09F4A6B86C1F}" destId="{55503469-2CDB-46B9-B6CD-6814AE157330}" srcOrd="2" destOrd="0" parTransId="{3DB5985F-6488-4E94-8920-B535FEFF2C99}" sibTransId="{E8A7A12F-6080-4165-AF5C-B319E5396197}"/>
    <dgm:cxn modelId="{9699004D-56D7-4B8A-BEAC-34E77758AB10}" type="presOf" srcId="{55503469-2CDB-46B9-B6CD-6814AE157330}" destId="{6FC185DC-2AFF-4C48-ABA6-A267AA6D91B6}" srcOrd="0" destOrd="0" presId="urn:microsoft.com/office/officeart/2005/8/layout/venn3"/>
    <dgm:cxn modelId="{1B068332-028C-468D-9726-36F0F6D05170}" srcId="{EAE1088C-D00C-4178-B118-09F4A6B86C1F}" destId="{CD68ACB4-957B-40B2-9AB7-BA3A4F59C6F2}" srcOrd="1" destOrd="0" parTransId="{DEF4351E-9EF5-47B7-897D-CC7955255FCB}" sibTransId="{435A1D48-54BE-40D1-A469-D315A115FBC3}"/>
    <dgm:cxn modelId="{D9CBD004-72A9-4804-AE07-EA07791816CD}" srcId="{EAE1088C-D00C-4178-B118-09F4A6B86C1F}" destId="{3C3D1718-21F3-40E3-8073-40B31DB53FAD}" srcOrd="0" destOrd="0" parTransId="{FB4F1DF5-F755-4EE5-941A-1EE9E50960FD}" sibTransId="{B0E8BB12-CFD1-482C-816C-3326E2D567EA}"/>
    <dgm:cxn modelId="{784600A8-017C-40FC-B8B0-CCBEB39182E1}" type="presOf" srcId="{EAE1088C-D00C-4178-B118-09F4A6B86C1F}" destId="{F0D1C6A0-6AE3-4478-BCA0-1963AF8130D5}" srcOrd="0" destOrd="0" presId="urn:microsoft.com/office/officeart/2005/8/layout/venn3"/>
    <dgm:cxn modelId="{BE1EE5E5-CA2A-4CC0-9CAB-1BCA185EBEF1}" type="presOf" srcId="{CD68ACB4-957B-40B2-9AB7-BA3A4F59C6F2}" destId="{6EF1AF08-9334-480F-9092-2F9E329DD69C}" srcOrd="0" destOrd="0" presId="urn:microsoft.com/office/officeart/2005/8/layout/venn3"/>
    <dgm:cxn modelId="{0283462D-1CDA-475D-B78F-FDCEE6F6CC8C}" type="presOf" srcId="{3C3D1718-21F3-40E3-8073-40B31DB53FAD}" destId="{F9C5F6B0-4D31-493A-9460-1EC566C3BB84}" srcOrd="0" destOrd="0" presId="urn:microsoft.com/office/officeart/2005/8/layout/venn3"/>
    <dgm:cxn modelId="{4808DE05-DE2D-4D79-B78E-582E3C9A1ED7}" type="presOf" srcId="{9B28D258-7D84-4D3E-A4D6-4DC2CAD20B9A}" destId="{218F0263-153A-4B8C-B3FB-8AB83B00CF86}" srcOrd="0" destOrd="0" presId="urn:microsoft.com/office/officeart/2005/8/layout/venn3"/>
    <dgm:cxn modelId="{50CD6952-5C04-4496-A6C3-29424E8A4A11}" type="presParOf" srcId="{F0D1C6A0-6AE3-4478-BCA0-1963AF8130D5}" destId="{F9C5F6B0-4D31-493A-9460-1EC566C3BB84}" srcOrd="0" destOrd="0" presId="urn:microsoft.com/office/officeart/2005/8/layout/venn3"/>
    <dgm:cxn modelId="{01D667AE-AF2B-4F87-AAA9-CBED9386166B}" type="presParOf" srcId="{F0D1C6A0-6AE3-4478-BCA0-1963AF8130D5}" destId="{B842DF3E-E78D-462F-A5CC-E16C67B01821}" srcOrd="1" destOrd="0" presId="urn:microsoft.com/office/officeart/2005/8/layout/venn3"/>
    <dgm:cxn modelId="{C4D79B86-F97C-43D5-9DDF-F35A6C71288B}" type="presParOf" srcId="{F0D1C6A0-6AE3-4478-BCA0-1963AF8130D5}" destId="{6EF1AF08-9334-480F-9092-2F9E329DD69C}" srcOrd="2" destOrd="0" presId="urn:microsoft.com/office/officeart/2005/8/layout/venn3"/>
    <dgm:cxn modelId="{166113E8-6D10-4E87-A766-2881CED4D4DD}" type="presParOf" srcId="{F0D1C6A0-6AE3-4478-BCA0-1963AF8130D5}" destId="{B4C4B1EE-0694-4A8B-ADE2-6079FF95B405}" srcOrd="3" destOrd="0" presId="urn:microsoft.com/office/officeart/2005/8/layout/venn3"/>
    <dgm:cxn modelId="{1A1EBEF2-462A-4158-AF12-10624EBFF30F}" type="presParOf" srcId="{F0D1C6A0-6AE3-4478-BCA0-1963AF8130D5}" destId="{6FC185DC-2AFF-4C48-ABA6-A267AA6D91B6}" srcOrd="4" destOrd="0" presId="urn:microsoft.com/office/officeart/2005/8/layout/venn3"/>
    <dgm:cxn modelId="{08CE67C8-B155-4CC2-BBC3-9B51D1348CC2}" type="presParOf" srcId="{F0D1C6A0-6AE3-4478-BCA0-1963AF8130D5}" destId="{8F737D8B-7FC9-4805-BF3E-0815E46E311C}" srcOrd="5" destOrd="0" presId="urn:microsoft.com/office/officeart/2005/8/layout/venn3"/>
    <dgm:cxn modelId="{4B1787B3-FE15-4EEC-B1B9-510069188211}" type="presParOf" srcId="{F0D1C6A0-6AE3-4478-BCA0-1963AF8130D5}" destId="{218F0263-153A-4B8C-B3FB-8AB83B00CF86}" srcOrd="6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98A81F-6172-48FF-A315-DC20E1D6D860}">
      <dsp:nvSpPr>
        <dsp:cNvPr id="0" name=""/>
        <dsp:cNvSpPr/>
      </dsp:nvSpPr>
      <dsp:spPr>
        <a:xfrm>
          <a:off x="1297" y="1706489"/>
          <a:ext cx="1301929" cy="130192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М</a:t>
          </a:r>
          <a:endParaRPr lang="ru-RU" sz="55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1297" y="1706489"/>
        <a:ext cx="1301929" cy="1301929"/>
      </dsp:txXfrm>
    </dsp:sp>
    <dsp:sp modelId="{F714F26A-66E6-47A5-BA72-4D05BE71D5ED}">
      <dsp:nvSpPr>
        <dsp:cNvPr id="0" name=""/>
        <dsp:cNvSpPr/>
      </dsp:nvSpPr>
      <dsp:spPr>
        <a:xfrm>
          <a:off x="1042841" y="1706489"/>
          <a:ext cx="1301929" cy="1301929"/>
        </a:xfrm>
        <a:prstGeom prst="ellipse">
          <a:avLst/>
        </a:prstGeom>
        <a:solidFill>
          <a:schemeClr val="accent2">
            <a:alpha val="50000"/>
            <a:hueOff val="1560506"/>
            <a:satOff val="-1946"/>
            <a:lumOff val="45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sz="5500" b="1" kern="1200" dirty="0"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1042841" y="1706489"/>
        <a:ext cx="1301929" cy="1301929"/>
      </dsp:txXfrm>
    </dsp:sp>
    <dsp:sp modelId="{71C6594F-E037-4259-BCD1-AAD3B842C68C}">
      <dsp:nvSpPr>
        <dsp:cNvPr id="0" name=""/>
        <dsp:cNvSpPr/>
      </dsp:nvSpPr>
      <dsp:spPr>
        <a:xfrm>
          <a:off x="2084385" y="1706489"/>
          <a:ext cx="1301929" cy="1301929"/>
        </a:xfrm>
        <a:prstGeom prst="ellipse">
          <a:avLst/>
        </a:prstGeom>
        <a:solidFill>
          <a:schemeClr val="accent2">
            <a:alpha val="50000"/>
            <a:hueOff val="3121013"/>
            <a:satOff val="-3893"/>
            <a:lumOff val="915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Л</a:t>
          </a:r>
          <a:endParaRPr lang="ru-RU" sz="55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2084385" y="1706489"/>
        <a:ext cx="1301929" cy="1301929"/>
      </dsp:txXfrm>
    </dsp:sp>
    <dsp:sp modelId="{7639CDC6-C8AB-48DF-84F2-A06C8023F0E7}">
      <dsp:nvSpPr>
        <dsp:cNvPr id="0" name=""/>
        <dsp:cNvSpPr/>
      </dsp:nvSpPr>
      <dsp:spPr>
        <a:xfrm>
          <a:off x="3125928" y="1706489"/>
          <a:ext cx="1301929" cy="1301929"/>
        </a:xfrm>
        <a:prstGeom prst="ellipse">
          <a:avLst/>
        </a:prstGeom>
        <a:solidFill>
          <a:schemeClr val="accent2">
            <a:alpha val="50000"/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sz="5500" b="1" kern="1200" dirty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3125928" y="1706489"/>
        <a:ext cx="1301929" cy="130192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C5F6B0-4D31-493A-9460-1EC566C3BB84}">
      <dsp:nvSpPr>
        <dsp:cNvPr id="0" name=""/>
        <dsp:cNvSpPr/>
      </dsp:nvSpPr>
      <dsp:spPr>
        <a:xfrm>
          <a:off x="1297" y="1813646"/>
          <a:ext cx="1301929" cy="130192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Д</a:t>
          </a:r>
          <a:endParaRPr lang="ru-RU" sz="5500" b="1" kern="1200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1297" y="1813646"/>
        <a:ext cx="1301929" cy="1301929"/>
      </dsp:txXfrm>
    </dsp:sp>
    <dsp:sp modelId="{6EF1AF08-9334-480F-9092-2F9E329DD69C}">
      <dsp:nvSpPr>
        <dsp:cNvPr id="0" name=""/>
        <dsp:cNvSpPr/>
      </dsp:nvSpPr>
      <dsp:spPr>
        <a:xfrm>
          <a:off x="1042841" y="1813646"/>
          <a:ext cx="1301929" cy="1301929"/>
        </a:xfrm>
        <a:prstGeom prst="ellipse">
          <a:avLst/>
        </a:prstGeom>
        <a:solidFill>
          <a:schemeClr val="accent2">
            <a:alpha val="50000"/>
            <a:hueOff val="1560506"/>
            <a:satOff val="-1946"/>
            <a:lumOff val="45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Ц</a:t>
          </a:r>
          <a:endParaRPr lang="ru-RU" sz="5500" b="1" kern="120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1042841" y="1813646"/>
        <a:ext cx="1301929" cy="1301929"/>
      </dsp:txXfrm>
    </dsp:sp>
    <dsp:sp modelId="{6FC185DC-2AFF-4C48-ABA6-A267AA6D91B6}">
      <dsp:nvSpPr>
        <dsp:cNvPr id="0" name=""/>
        <dsp:cNvSpPr/>
      </dsp:nvSpPr>
      <dsp:spPr>
        <a:xfrm>
          <a:off x="2084385" y="1813646"/>
          <a:ext cx="1301929" cy="1301929"/>
        </a:xfrm>
        <a:prstGeom prst="ellipse">
          <a:avLst/>
        </a:prstGeom>
        <a:solidFill>
          <a:schemeClr val="accent2">
            <a:alpha val="50000"/>
            <a:hueOff val="3121013"/>
            <a:satOff val="-3893"/>
            <a:lumOff val="915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Ы</a:t>
          </a:r>
          <a:endParaRPr lang="ru-RU" sz="5500" b="1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2084385" y="1813646"/>
        <a:ext cx="1301929" cy="1301929"/>
      </dsp:txXfrm>
    </dsp:sp>
    <dsp:sp modelId="{218F0263-153A-4B8C-B3FB-8AB83B00CF86}">
      <dsp:nvSpPr>
        <dsp:cNvPr id="0" name=""/>
        <dsp:cNvSpPr/>
      </dsp:nvSpPr>
      <dsp:spPr>
        <a:xfrm>
          <a:off x="3125928" y="1813646"/>
          <a:ext cx="1301929" cy="1301929"/>
        </a:xfrm>
        <a:prstGeom prst="ellipse">
          <a:avLst/>
        </a:prstGeom>
        <a:solidFill>
          <a:schemeClr val="accent2">
            <a:alpha val="50000"/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!</a:t>
          </a:r>
          <a:endParaRPr lang="ru-RU" sz="5500" b="1" kern="1200" dirty="0">
            <a:solidFill>
              <a:srgbClr val="00B0F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3125928" y="1813646"/>
        <a:ext cx="1301929" cy="1301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27DA1-6DD9-4062-9E45-24CC96CA6C2C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ED6BB6-A69E-4019-8656-E78B8F4DE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D6BB6-A69E-4019-8656-E78B8F4DEB0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4AE1A-F9FA-4153-9284-7444FF1C1FF3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6E105-0471-4DEE-BF4A-F048836FE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4AE1A-F9FA-4153-9284-7444FF1C1FF3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6E105-0471-4DEE-BF4A-F048836FE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4AE1A-F9FA-4153-9284-7444FF1C1FF3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6E105-0471-4DEE-BF4A-F048836FE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4AE1A-F9FA-4153-9284-7444FF1C1FF3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6E105-0471-4DEE-BF4A-F048836FE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4AE1A-F9FA-4153-9284-7444FF1C1FF3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6E105-0471-4DEE-BF4A-F048836FE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4AE1A-F9FA-4153-9284-7444FF1C1FF3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6E105-0471-4DEE-BF4A-F048836FE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4AE1A-F9FA-4153-9284-7444FF1C1FF3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6E105-0471-4DEE-BF4A-F048836FE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4AE1A-F9FA-4153-9284-7444FF1C1FF3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6E105-0471-4DEE-BF4A-F048836FE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4AE1A-F9FA-4153-9284-7444FF1C1FF3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6E105-0471-4DEE-BF4A-F048836FE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4AE1A-F9FA-4153-9284-7444FF1C1FF3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6E105-0471-4DEE-BF4A-F048836FE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4AE1A-F9FA-4153-9284-7444FF1C1FF3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6E105-0471-4DEE-BF4A-F048836FE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4AE1A-F9FA-4153-9284-7444FF1C1FF3}" type="datetimeFigureOut">
              <a:rPr lang="ru-RU" smtClean="0"/>
              <a:pPr/>
              <a:t>01.04.2024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6E105-0471-4DEE-BF4A-F048836FE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12" Type="http://schemas.openxmlformats.org/officeDocument/2006/relationships/image" Target="../media/image3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6.jpeg"/><Relationship Id="rId5" Type="http://schemas.openxmlformats.org/officeDocument/2006/relationships/image" Target="../media/image32.jpeg"/><Relationship Id="rId10" Type="http://schemas.openxmlformats.org/officeDocument/2006/relationships/image" Target="../media/image3.gif"/><Relationship Id="rId4" Type="http://schemas.openxmlformats.org/officeDocument/2006/relationships/image" Target="../media/image31.jpeg"/><Relationship Id="rId9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11" Type="http://schemas.openxmlformats.org/officeDocument/2006/relationships/image" Target="../media/image41.jpeg"/><Relationship Id="rId5" Type="http://schemas.openxmlformats.org/officeDocument/2006/relationships/image" Target="../media/image3.gif"/><Relationship Id="rId10" Type="http://schemas.openxmlformats.org/officeDocument/2006/relationships/image" Target="../media/image40.jpeg"/><Relationship Id="rId4" Type="http://schemas.openxmlformats.org/officeDocument/2006/relationships/image" Target="../media/image2.gif"/><Relationship Id="rId9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49.gif"/><Relationship Id="rId4" Type="http://schemas.openxmlformats.org/officeDocument/2006/relationships/image" Target="../media/image44.png"/><Relationship Id="rId9" Type="http://schemas.openxmlformats.org/officeDocument/2006/relationships/image" Target="../media/image48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36.jpeg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12" Type="http://schemas.openxmlformats.org/officeDocument/2006/relationships/image" Target="../media/image5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11" Type="http://schemas.openxmlformats.org/officeDocument/2006/relationships/image" Target="../media/image17.jpeg"/><Relationship Id="rId5" Type="http://schemas.openxmlformats.org/officeDocument/2006/relationships/image" Target="../media/image3.gif"/><Relationship Id="rId10" Type="http://schemas.openxmlformats.org/officeDocument/2006/relationships/image" Target="../media/image52.jpeg"/><Relationship Id="rId4" Type="http://schemas.openxmlformats.org/officeDocument/2006/relationships/image" Target="../media/image2.gif"/><Relationship Id="rId9" Type="http://schemas.openxmlformats.org/officeDocument/2006/relationships/image" Target="../media/image51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2;&#1086;&#1080;%20&#1076;&#1086;&#1082;&#1091;&#1084;&#1077;&#1085;&#1090;&#1099;\&#1086;&#1082;&#1088;&#1091;&#1078;&#1072;&#1102;&#1097;&#1080;&#1081;\&#1086;&#1082;&#1088;&#1091;&#1078;.1&#1082;&#1083;\&#1091;&#1088;&#1086;&#1082;%20&#1082;&#1086;&#1085;&#1082;&#1091;&#1088;&#1089;%20&#1055;&#1090;&#1080;&#1094;&#1099;\&#1063;&#1072;&#1081;&#1082;&#1086;&#1074;&#1089;&#1082;&#1080;&#1081;%20-%20&#1042;&#1088;&#1077;&#1084;&#1077;&#1085;&#1072;%20&#1075;&#1086;&#1076;&#1072;%20%20%20&#1042;&#1088;&#1077;&#1084;&#1077;&#1085;&#1072;%20&#1075;&#1086;&#1076;&#1072;%20%20&#1076;&#1077;&#1082;&#1072;&#1073;&#1088;&#1100;%20%20(audiopoisk.com).mp3" TargetMode="Externa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10" Type="http://schemas.openxmlformats.org/officeDocument/2006/relationships/image" Target="../media/image7.png"/><Relationship Id="rId4" Type="http://schemas.openxmlformats.org/officeDocument/2006/relationships/hyperlink" Target="http://smiles.33b.ru/smile.60753.html" TargetMode="External"/><Relationship Id="rId9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12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11" Type="http://schemas.openxmlformats.org/officeDocument/2006/relationships/image" Target="../media/image56.jpeg"/><Relationship Id="rId5" Type="http://schemas.openxmlformats.org/officeDocument/2006/relationships/image" Target="../media/image3.gif"/><Relationship Id="rId10" Type="http://schemas.openxmlformats.org/officeDocument/2006/relationships/image" Target="../media/image53.gif"/><Relationship Id="rId4" Type="http://schemas.openxmlformats.org/officeDocument/2006/relationships/image" Target="../media/image2.gif"/><Relationship Id="rId9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12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11" Type="http://schemas.openxmlformats.org/officeDocument/2006/relationships/image" Target="../media/image53.gif"/><Relationship Id="rId5" Type="http://schemas.openxmlformats.org/officeDocument/2006/relationships/image" Target="../media/image3.gif"/><Relationship Id="rId10" Type="http://schemas.openxmlformats.org/officeDocument/2006/relationships/image" Target="../media/image36.jpeg"/><Relationship Id="rId4" Type="http://schemas.openxmlformats.org/officeDocument/2006/relationships/image" Target="../media/image2.gif"/><Relationship Id="rId9" Type="http://schemas.openxmlformats.org/officeDocument/2006/relationships/image" Target="../media/image59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gif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gif"/><Relationship Id="rId13" Type="http://schemas.microsoft.com/office/2007/relationships/diagramDrawing" Target="../diagrams/drawing1.xml"/><Relationship Id="rId18" Type="http://schemas.microsoft.com/office/2007/relationships/diagramDrawing" Target="../diagrams/drawing2.xml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12" Type="http://schemas.openxmlformats.org/officeDocument/2006/relationships/diagramColors" Target="../diagrams/colors1.xml"/><Relationship Id="rId17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6" Type="http://schemas.openxmlformats.org/officeDocument/2006/relationships/diagramQuickStyle" Target="../diagrams/quickStyl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3.gif"/><Relationship Id="rId15" Type="http://schemas.openxmlformats.org/officeDocument/2006/relationships/diagramLayout" Target="../diagrams/layout2.xml"/><Relationship Id="rId10" Type="http://schemas.openxmlformats.org/officeDocument/2006/relationships/diagramLayout" Target="../diagrams/layout1.xml"/><Relationship Id="rId4" Type="http://schemas.openxmlformats.org/officeDocument/2006/relationships/image" Target="../media/image2.gif"/><Relationship Id="rId9" Type="http://schemas.openxmlformats.org/officeDocument/2006/relationships/diagramData" Target="../diagrams/data1.xml"/><Relationship Id="rId14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gif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hyperlink" Target="http://smiles.33b.ru/smile.60753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7.jpeg"/><Relationship Id="rId5" Type="http://schemas.openxmlformats.org/officeDocument/2006/relationships/image" Target="../media/image4.gif"/><Relationship Id="rId10" Type="http://schemas.openxmlformats.org/officeDocument/2006/relationships/image" Target="../media/image16.jpeg"/><Relationship Id="rId4" Type="http://schemas.openxmlformats.org/officeDocument/2006/relationships/image" Target="../media/image3.gif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23.jpeg"/><Relationship Id="rId3" Type="http://schemas.openxmlformats.org/officeDocument/2006/relationships/image" Target="../media/image1.jpeg"/><Relationship Id="rId7" Type="http://schemas.openxmlformats.org/officeDocument/2006/relationships/image" Target="../media/image4.gif"/><Relationship Id="rId12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11" Type="http://schemas.openxmlformats.org/officeDocument/2006/relationships/image" Target="../media/image21.jpeg"/><Relationship Id="rId5" Type="http://schemas.openxmlformats.org/officeDocument/2006/relationships/image" Target="../media/image2.gif"/><Relationship Id="rId10" Type="http://schemas.openxmlformats.org/officeDocument/2006/relationships/image" Target="../media/image20.jpeg"/><Relationship Id="rId4" Type="http://schemas.openxmlformats.org/officeDocument/2006/relationships/hyperlink" Target="http://smiles.33b.ru/smile.60753.html" TargetMode="External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hyperlink" Target="http://smiles.33b.ru/smile.60753.html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0852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5877272"/>
            <a:ext cx="1071563" cy="612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908720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04247" y="3475835"/>
            <a:ext cx="1440160" cy="6732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Муниципальное  бюджетное общеобразовательное учреждение</a:t>
            </a:r>
            <a:b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Николаевская средняя общеобразовательная школа им. Г.Е.Кучерявого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одержимое 3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Arial Black" pitchFamily="34" charset="0"/>
              </a:rPr>
              <a:t>       </a:t>
            </a:r>
            <a:endParaRPr lang="ru-RU" sz="2400" dirty="0" smtClean="0">
              <a:solidFill>
                <a:schemeClr val="tx2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4000" dirty="0" smtClean="0">
                <a:latin typeface="Arial Black" pitchFamily="34" charset="0"/>
              </a:rPr>
              <a:t>   </a:t>
            </a:r>
            <a:r>
              <a:rPr lang="ru-RU" sz="4000" dirty="0" smtClean="0">
                <a:solidFill>
                  <a:srgbClr val="0070C0"/>
                </a:solidFill>
                <a:latin typeface="Arial Black" pitchFamily="34" charset="0"/>
              </a:rPr>
              <a:t>«Покормите птиц зимой!»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76056" y="5229200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Автор: Юденко О.Д., 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высшей 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квалификационной категории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7" y="200994"/>
            <a:ext cx="1237601" cy="707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40352" y="6021288"/>
            <a:ext cx="1224136" cy="531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" name="Picture 3" descr="C:\Users\999\Pictures\Новая папка (10)\ptiz[1].jpg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/>
          <a:srcRect l="902" r="902"/>
          <a:stretch>
            <a:fillRect/>
          </a:stretch>
        </p:blipFill>
        <p:spPr>
          <a:xfrm>
            <a:off x="107504" y="3068960"/>
            <a:ext cx="4268638" cy="3633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Выноска-облако 22"/>
          <p:cNvSpPr/>
          <p:nvPr/>
        </p:nvSpPr>
        <p:spPr>
          <a:xfrm>
            <a:off x="2771800" y="116632"/>
            <a:ext cx="5688632" cy="3168352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Только я из птиц,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признаться,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В зной, морозы и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пургу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По стволу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передвигаться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Головою вниз могу.</a:t>
            </a:r>
            <a:r>
              <a:rPr lang="ru-RU" sz="2400" dirty="0" smtClean="0">
                <a:solidFill>
                  <a:srgbClr val="0070C0"/>
                </a:solidFill>
              </a:rPr>
              <a:t>  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32040" y="6021288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ПОПОЛЗЕНЬ</a:t>
            </a:r>
            <a:endParaRPr lang="ru-RU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252536" y="-171400"/>
            <a:ext cx="939653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1124744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5949280"/>
            <a:ext cx="1071563" cy="612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24328" y="404664"/>
            <a:ext cx="1008112" cy="531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" name="Содержимое 20" descr="635035349801040053.jp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5004047" y="1916832"/>
            <a:ext cx="4086461" cy="4669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Выноска-облако 24"/>
          <p:cNvSpPr/>
          <p:nvPr/>
        </p:nvSpPr>
        <p:spPr>
          <a:xfrm flipH="1">
            <a:off x="179512" y="116632"/>
            <a:ext cx="5976664" cy="2880320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Я по дереву стучу,</a:t>
            </a:r>
            <a:b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Червячка добыть хочу,</a:t>
            </a:r>
            <a:b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Хоть и скрылся под корой-  </a:t>
            </a:r>
            <a:b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Всё равно он будет мой! </a:t>
            </a:r>
            <a:endParaRPr lang="ru-RU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23728" y="609329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Arial Black" pitchFamily="34" charset="0"/>
              </a:rPr>
              <a:t>     ДЯТЕЛ</a:t>
            </a:r>
            <a:endParaRPr lang="ru-RU" sz="28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5229200"/>
            <a:ext cx="1584176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Содержимое 20" descr="833.jp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179512" y="2852936"/>
            <a:ext cx="5053620" cy="3489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Выноска-облако 26"/>
          <p:cNvSpPr/>
          <p:nvPr/>
        </p:nvSpPr>
        <p:spPr>
          <a:xfrm flipH="1">
            <a:off x="2987824" y="0"/>
            <a:ext cx="5688632" cy="3068960"/>
          </a:xfrm>
          <a:prstGeom prst="cloudCallout">
            <a:avLst>
              <a:gd name="adj1" fmla="val -2258977"/>
              <a:gd name="adj2" fmla="val -22473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Красногрудый, чернокрылый,</a:t>
            </a:r>
            <a:b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Любит зернышки клевать,</a:t>
            </a:r>
            <a:b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 первым снегом на рябине</a:t>
            </a:r>
            <a:b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Он появится опять.</a:t>
            </a:r>
            <a:b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0" name="TextBox 29"/>
          <p:cNvSpPr txBox="1"/>
          <p:nvPr/>
        </p:nvSpPr>
        <p:spPr>
          <a:xfrm>
            <a:off x="6012160" y="5661248"/>
            <a:ext cx="2707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СНЕГИРЬ</a:t>
            </a:r>
            <a:endParaRPr lang="ru-RU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86000" y="2204864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3" name="Содержимое 2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21" name="Picture 3" descr="Картинка 26 из 393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2780928"/>
            <a:ext cx="5399507" cy="3800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Выноска-облако 21"/>
          <p:cNvSpPr/>
          <p:nvPr/>
        </p:nvSpPr>
        <p:spPr>
          <a:xfrm>
            <a:off x="3779912" y="116632"/>
            <a:ext cx="5149806" cy="2952328"/>
          </a:xfrm>
          <a:prstGeom prst="cloudCallout">
            <a:avLst>
              <a:gd name="adj1" fmla="val 18379"/>
              <a:gd name="adj2" fmla="val 16444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Спинкою зеленовата,</a:t>
            </a:r>
            <a:b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Животиком желтовата,</a:t>
            </a:r>
            <a:b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Черненькая шапочка</a:t>
            </a:r>
            <a:b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 полоска шарфика.</a:t>
            </a:r>
            <a:b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08104" y="6165304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Arial Black" pitchFamily="34" charset="0"/>
              </a:rPr>
              <a:t>     СИНИЦА</a:t>
            </a:r>
            <a:endParaRPr lang="ru-RU" sz="28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260648"/>
            <a:ext cx="1071563" cy="612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884368" y="6021288"/>
            <a:ext cx="1080120" cy="531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6" name="Выноска-облако 25"/>
          <p:cNvSpPr/>
          <p:nvPr/>
        </p:nvSpPr>
        <p:spPr>
          <a:xfrm>
            <a:off x="3131840" y="188640"/>
            <a:ext cx="5688632" cy="2880320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Эти птички с хохолком</a:t>
            </a:r>
            <a:b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И красивые притом,</a:t>
            </a:r>
            <a:b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На рябину прилетели.</a:t>
            </a:r>
            <a:b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Птички эти — … .</a:t>
            </a:r>
            <a:endParaRPr lang="ru-RU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27" name="Picture 2" descr="Картинка 31 из 839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1" y="3068960"/>
            <a:ext cx="4804573" cy="3507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" name="TextBox 29"/>
          <p:cNvSpPr txBox="1"/>
          <p:nvPr/>
        </p:nvSpPr>
        <p:spPr>
          <a:xfrm>
            <a:off x="5076056" y="5877272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rial Black" pitchFamily="34" charset="0"/>
              </a:rPr>
              <a:t>   СВИРИСТЕЛЬ</a:t>
            </a:r>
            <a:endParaRPr lang="ru-RU" sz="24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260648"/>
            <a:ext cx="1071563" cy="612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380312" y="5877272"/>
            <a:ext cx="2042408" cy="8320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" name="Picture 10" descr="http://www.hullumaja.com/files/pictures/2012/03/20/yZDlBD1deP.jpg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3140968"/>
            <a:ext cx="4555177" cy="3496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Выноска-облако 22"/>
          <p:cNvSpPr/>
          <p:nvPr/>
        </p:nvSpPr>
        <p:spPr>
          <a:xfrm>
            <a:off x="3347864" y="0"/>
            <a:ext cx="5328592" cy="2924944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 algn="ctr"/>
            <a:endParaRPr lang="ru-RU" sz="20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 algn="ctr"/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У этой птички клюв кривой,</a:t>
            </a:r>
            <a:b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А гнёзда вьёт она зимой,</a:t>
            </a:r>
            <a:b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Из шишек семечки клюёт,</a:t>
            </a:r>
            <a:b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Кто эту птичку назовёт?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220072" y="5805264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   КЛЁСТ</a:t>
            </a:r>
            <a:endParaRPr lang="ru-RU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4643438" cy="3805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6" descr="30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2" y="333375"/>
            <a:ext cx="2087711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8" descr="30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85532">
            <a:off x="468313" y="5013325"/>
            <a:ext cx="1585912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9" descr="30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85532">
            <a:off x="2193925" y="5456238"/>
            <a:ext cx="1655763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10" descr="30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4149725"/>
            <a:ext cx="15748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50" y="1714500"/>
            <a:ext cx="448627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13" descr="30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66213">
            <a:off x="7164388" y="5300663"/>
            <a:ext cx="15748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14" descr="30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5676900"/>
            <a:ext cx="1439862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2732478" y="476672"/>
            <a:ext cx="6801862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15 января – Всероссийский </a:t>
            </a:r>
          </a:p>
          <a:p>
            <a:pPr algn="ctr">
              <a:defRPr/>
            </a:pPr>
            <a:r>
              <a:rPr lang="ru-RU" sz="3600" b="1" spc="50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день зимующих птиц.</a:t>
            </a:r>
            <a:endParaRPr lang="ru-RU" sz="3600" b="1" spc="50" dirty="0">
              <a:ln w="11430">
                <a:solidFill>
                  <a:srgbClr val="FF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51" name="Picture 23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29563" y="307181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00875" y="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3" name="Picture 25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125" y="3857625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4" name="Picture 26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6313" y="192881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5" name="Picture 27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7250" y="2428875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6" name="Picture 28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00563" y="2000250"/>
            <a:ext cx="1214437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7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71800" y="3429000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8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625" y="285750"/>
            <a:ext cx="1500188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29438" y="2928938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43813" y="785813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1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57688" y="5500688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3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000500"/>
            <a:ext cx="1500188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4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57313" y="5572125"/>
            <a:ext cx="150018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5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43813" y="5357813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6" name="Picture 14" descr="Картинка 65 из 484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6143625" y="3600450"/>
            <a:ext cx="2786063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7" name="Picture 3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0"/>
            <a:ext cx="19526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21288"/>
            <a:ext cx="1187624" cy="6758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" name="Содержимое 24" descr="IMG_8748.JP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4572000" y="3284984"/>
            <a:ext cx="436403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Содержимое 20" descr="IMG_875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4283968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Содержимое 24" descr="IMG_875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444208" y="0"/>
            <a:ext cx="2448272" cy="3074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Содержимое 31" descr="IMG_8753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139951" y="0"/>
            <a:ext cx="2376265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Прямоугольник 30"/>
          <p:cNvSpPr/>
          <p:nvPr/>
        </p:nvSpPr>
        <p:spPr>
          <a:xfrm>
            <a:off x="467544" y="3068960"/>
            <a:ext cx="38884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Что за стол среди берёз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Под открытым небом?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Угощает он в мороз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Птиц зерном и хлебом.</a:t>
            </a:r>
            <a:b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Рисунок 1" descr="fond_18_1280x102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163" y="0"/>
            <a:ext cx="9174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Таблица 12"/>
          <p:cNvPicPr>
            <a:picLocks noGrp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0650" y="1414463"/>
            <a:ext cx="6132513" cy="5272087"/>
          </a:xfrm>
          <a:prstGeom prst="rect">
            <a:avLst/>
          </a:prstGeom>
          <a:noFill/>
        </p:spPr>
      </p:pic>
      <p:pic>
        <p:nvPicPr>
          <p:cNvPr id="14" name="Picture 4" descr="Картинка 45 из 180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9100" y="1768475"/>
            <a:ext cx="2601913" cy="2090738"/>
          </a:xfrm>
          <a:prstGeom prst="rect">
            <a:avLst/>
          </a:prstGeom>
          <a:noFill/>
        </p:spPr>
      </p:pic>
      <p:pic>
        <p:nvPicPr>
          <p:cNvPr id="15" name="Рисунок 14" descr="36018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8675" y="1768475"/>
            <a:ext cx="2566988" cy="2097088"/>
          </a:xfrm>
          <a:prstGeom prst="rect">
            <a:avLst/>
          </a:prstGeom>
          <a:noFill/>
        </p:spPr>
      </p:pic>
      <p:pic>
        <p:nvPicPr>
          <p:cNvPr id="16" name="Picture 16" descr="Картинка 201 из 1808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55775" y="4138613"/>
            <a:ext cx="2535238" cy="2170112"/>
          </a:xfrm>
          <a:prstGeom prst="rect">
            <a:avLst/>
          </a:prstGeom>
          <a:noFill/>
        </p:spPr>
      </p:pic>
      <p:pic>
        <p:nvPicPr>
          <p:cNvPr id="17" name="Picture 2" descr="Картинка 34 из 1809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38675" y="4144963"/>
            <a:ext cx="2530475" cy="2170112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467544" y="404664"/>
            <a:ext cx="807249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DA0D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КОРМУШКИ ДЛЯ ПТИЦ</a:t>
            </a:r>
          </a:p>
        </p:txBody>
      </p:sp>
      <p:pic>
        <p:nvPicPr>
          <p:cNvPr id="74760" name="Рисунок 19" descr="17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44242">
            <a:off x="107950" y="981075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1" name="Рисунок 20" descr="17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4388" y="62372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2" name="Рисунок 21" descr="17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950" y="1268413"/>
            <a:ext cx="5651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3" name="Рисунок 22" descr="17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58888" y="134143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4" name="Рисунок 23" descr="17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58888" y="62372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5" name="Рисунок 24" descr="snowflake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56550" y="1773238"/>
            <a:ext cx="5032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6" name="Рисунок 25" descr="snowflake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24750" y="4005263"/>
            <a:ext cx="5032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7" name="Рисунок 17" descr="65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20025" y="5084763"/>
            <a:ext cx="1179513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Меню для птиц</a:t>
            </a:r>
            <a:endParaRPr lang="ru-RU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idx="1"/>
          </p:nvPr>
        </p:nvSpPr>
        <p:spPr>
          <a:xfrm>
            <a:off x="1187624" y="908720"/>
            <a:ext cx="6912768" cy="5217443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Вкусное лакомство для птичек – семена дыни, тыквы и арбуза. Их особенно любят дятлы, синицы, поползни.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2" name="Picture 2" descr="http://img1.liveinternet.ru/images/attach/c/5/88/74/88074937_large_semena_duyn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4437112"/>
            <a:ext cx="2376264" cy="2226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http://delicatessen22.ru/wp-content/uploads/2013/06/DSCN8540.gif%D0%B0%D1%80%D0%B1%D1%83%D0%B7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1840" y="2348880"/>
            <a:ext cx="2430662" cy="2664296"/>
          </a:xfrm>
          <a:prstGeom prst="rect">
            <a:avLst/>
          </a:prstGeom>
          <a:noFill/>
        </p:spPr>
      </p:pic>
      <p:pic>
        <p:nvPicPr>
          <p:cNvPr id="25" name="Picture 12" descr="Картинка 229 из 54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 flipH="1">
            <a:off x="6442801" y="2350289"/>
            <a:ext cx="2178546" cy="2319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4" descr="Картинка 14 из 7741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39552" y="2204864"/>
            <a:ext cx="1776797" cy="2160240"/>
          </a:xfrm>
          <a:prstGeom prst="rect">
            <a:avLst/>
          </a:prstGeom>
          <a:noFill/>
        </p:spPr>
      </p:pic>
      <p:pic>
        <p:nvPicPr>
          <p:cNvPr id="27" name="Picture 8" descr="Картинка 298 из 3939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20566034">
            <a:off x="7114183" y="55728"/>
            <a:ext cx="1804880" cy="1792036"/>
          </a:xfrm>
          <a:prstGeom prst="rect">
            <a:avLst/>
          </a:prstGeom>
          <a:noFill/>
        </p:spPr>
      </p:pic>
      <p:pic>
        <p:nvPicPr>
          <p:cNvPr id="28" name="Picture 14" descr="Картинка 65 из 484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4067944" y="4437112"/>
            <a:ext cx="2666070" cy="21328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9116"/>
            <a:ext cx="1152128" cy="162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" name="Содержимое 29" descr="470547_47.jpg"/>
          <p:cNvPicPr>
            <a:picLocks noGrp="1" noChangeAspect="1"/>
          </p:cNvPicPr>
          <p:nvPr>
            <p:ph idx="1"/>
          </p:nvPr>
        </p:nvPicPr>
        <p:blipFill>
          <a:blip r:embed="rId9" cstate="print"/>
          <a:stretch>
            <a:fillRect/>
          </a:stretch>
        </p:blipFill>
        <p:spPr>
          <a:xfrm>
            <a:off x="323528" y="188640"/>
            <a:ext cx="8568952" cy="6460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Чайковский - Времена года   Времена года  декабрь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179512" y="6381328"/>
            <a:ext cx="368424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044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6021288"/>
            <a:ext cx="1071563" cy="612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812360" y="6165304"/>
            <a:ext cx="1080120" cy="531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" name="Picture 2" descr="Картинка 275 из 103497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 rot="6800656">
            <a:off x="-337337" y="2500413"/>
            <a:ext cx="3157287" cy="1950582"/>
          </a:xfrm>
          <a:prstGeom prst="rect">
            <a:avLst/>
          </a:prstGeom>
          <a:noFill/>
        </p:spPr>
      </p:pic>
      <p:pic>
        <p:nvPicPr>
          <p:cNvPr id="26" name="Picture 6" descr="Картинка 7 из 599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1484784"/>
            <a:ext cx="3375024" cy="2857520"/>
          </a:xfrm>
          <a:prstGeom prst="rect">
            <a:avLst/>
          </a:prstGeom>
          <a:noFill/>
        </p:spPr>
      </p:pic>
      <p:pic>
        <p:nvPicPr>
          <p:cNvPr id="27" name="Picture 8" descr="Картинка 298 из 393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1033966" flipH="1">
            <a:off x="2299129" y="1735306"/>
            <a:ext cx="2562975" cy="2544734"/>
          </a:xfrm>
          <a:prstGeom prst="rect">
            <a:avLst/>
          </a:prstGeom>
          <a:noFill/>
        </p:spPr>
      </p:pic>
      <p:pic>
        <p:nvPicPr>
          <p:cNvPr id="29" name="Picture 4" descr="Картинка 55 из 13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5F7F6"/>
              </a:clrFrom>
              <a:clrTo>
                <a:srgbClr val="F5F7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3356992"/>
            <a:ext cx="3047288" cy="3672407"/>
          </a:xfrm>
          <a:prstGeom prst="rect">
            <a:avLst/>
          </a:prstGeom>
          <a:noFill/>
        </p:spPr>
      </p:pic>
      <p:pic>
        <p:nvPicPr>
          <p:cNvPr id="30" name="Picture 6" descr="Картинка 126 из 2197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 flipH="1">
            <a:off x="2411760" y="4409728"/>
            <a:ext cx="2290480" cy="2448272"/>
          </a:xfrm>
          <a:prstGeom prst="rect">
            <a:avLst/>
          </a:prstGeom>
          <a:noFill/>
        </p:spPr>
      </p:pic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87220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Кусочки сала годятся не всем птицам. Сало любят синички. Только сало не должно быть солёным.  Овёс охотно съедят синицы, воробьи и чечётки.</a:t>
            </a:r>
            <a:endParaRPr lang="ru-RU" sz="20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Картинка 1 из 624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965614">
            <a:off x="602269" y="2648034"/>
            <a:ext cx="2432475" cy="2215342"/>
          </a:xfrm>
          <a:prstGeom prst="rect">
            <a:avLst/>
          </a:prstGeom>
          <a:noFill/>
        </p:spPr>
      </p:pic>
      <p:sp>
        <p:nvSpPr>
          <p:cNvPr id="23" name="Заголовок 22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229026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Подсолнечник – особенно мелкий,   не жареный, - лучший корм для снегирей, синиц, поползней и воробьёв. Перед засыпкой в кормушку их лучше слегка подавить. 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5" name="Picture 8" descr="Картинка 674 из 532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9982535" flipH="1">
            <a:off x="1358373" y="4835335"/>
            <a:ext cx="2891182" cy="2081652"/>
          </a:xfrm>
          <a:prstGeom prst="rect">
            <a:avLst/>
          </a:prstGeom>
          <a:noFill/>
        </p:spPr>
      </p:pic>
      <p:pic>
        <p:nvPicPr>
          <p:cNvPr id="26" name="Picture 14" descr="Картинка 65 из 48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5940152" y="1772816"/>
            <a:ext cx="3000396" cy="2400317"/>
          </a:xfrm>
          <a:prstGeom prst="rect">
            <a:avLst/>
          </a:prstGeom>
          <a:noFill/>
        </p:spPr>
      </p:pic>
      <p:pic>
        <p:nvPicPr>
          <p:cNvPr id="27" name="Picture 8" descr="Картинка 298 из 3939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20566034">
            <a:off x="3376108" y="2380205"/>
            <a:ext cx="2537774" cy="2519711"/>
          </a:xfrm>
          <a:prstGeom prst="rect">
            <a:avLst/>
          </a:prstGeom>
          <a:noFill/>
        </p:spPr>
      </p:pic>
      <p:pic>
        <p:nvPicPr>
          <p:cNvPr id="29" name="Picture 6" descr="Картинка 126 из 2197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 flipH="1">
            <a:off x="5724128" y="4437112"/>
            <a:ext cx="2290480" cy="1928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20125" y="486916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  ПРИРОДНЫЕ СТОЛОВЫЕ</a:t>
            </a:r>
            <a:endParaRPr lang="ru-RU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21" name="Содержимое 20" descr="800.jp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467544" y="1340768"/>
            <a:ext cx="8208912" cy="5215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9874" name="Рисунок 2" descr="fond_18_1280x102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4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Sorbus-Edulis-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4374703" cy="3865587"/>
          </a:xfrm>
          <a:prstGeom prst="rect">
            <a:avLst/>
          </a:prstGeom>
          <a:noFill/>
        </p:spPr>
      </p:pic>
      <p:pic>
        <p:nvPicPr>
          <p:cNvPr id="6" name="Picture 6" descr="Картинка 3 из 15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2912" y="3501008"/>
            <a:ext cx="3621087" cy="3356992"/>
          </a:xfrm>
          <a:prstGeom prst="rect">
            <a:avLst/>
          </a:prstGeom>
          <a:noFill/>
        </p:spPr>
      </p:pic>
      <p:pic>
        <p:nvPicPr>
          <p:cNvPr id="8" name="Picture 2" descr="Картинка 11 из 3598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1844824"/>
            <a:ext cx="4160167" cy="3942060"/>
          </a:xfrm>
          <a:prstGeom prst="rect">
            <a:avLst/>
          </a:prstGeom>
          <a:noFill/>
        </p:spPr>
      </p:pic>
      <p:sp>
        <p:nvSpPr>
          <p:cNvPr id="79879" name="TextBox 11"/>
          <p:cNvSpPr txBox="1">
            <a:spLocks noChangeArrowheads="1"/>
          </p:cNvSpPr>
          <p:nvPr/>
        </p:nvSpPr>
        <p:spPr bwMode="auto">
          <a:xfrm>
            <a:off x="468313" y="4149725"/>
            <a:ext cx="12080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cs typeface="Arial" charset="0"/>
              </a:rPr>
              <a:t>рябина</a:t>
            </a:r>
          </a:p>
        </p:txBody>
      </p:sp>
      <p:sp>
        <p:nvSpPr>
          <p:cNvPr id="79880" name="TextBox 12"/>
          <p:cNvSpPr txBox="1">
            <a:spLocks noChangeArrowheads="1"/>
          </p:cNvSpPr>
          <p:nvPr/>
        </p:nvSpPr>
        <p:spPr bwMode="auto">
          <a:xfrm>
            <a:off x="3059113" y="5589588"/>
            <a:ext cx="1816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cs typeface="Arial" charset="0"/>
              </a:rPr>
              <a:t>боярышник</a:t>
            </a:r>
          </a:p>
        </p:txBody>
      </p:sp>
      <p:sp>
        <p:nvSpPr>
          <p:cNvPr id="79881" name="TextBox 13"/>
          <p:cNvSpPr txBox="1">
            <a:spLocks noChangeArrowheads="1"/>
          </p:cNvSpPr>
          <p:nvPr/>
        </p:nvSpPr>
        <p:spPr bwMode="auto">
          <a:xfrm>
            <a:off x="6948264" y="3068960"/>
            <a:ext cx="17655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cs typeface="Arial" charset="0"/>
              </a:rPr>
              <a:t>калина</a:t>
            </a:r>
          </a:p>
        </p:txBody>
      </p:sp>
      <p:pic>
        <p:nvPicPr>
          <p:cNvPr id="79882" name="Рисунок 14" descr="83208058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980728"/>
            <a:ext cx="12192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3" name="Рисунок 15" descr="83208058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6013" y="5084763"/>
            <a:ext cx="12192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9116"/>
            <a:ext cx="1152128" cy="162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692696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" name="Picture 12" descr="D:\Общие документы\КАРТИНКИ\АНИМИРОВАННЫЕ КАРТИНКИ\1 (42)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32734" y="5445224"/>
            <a:ext cx="2715730" cy="950506"/>
          </a:xfrm>
          <a:prstGeom prst="rect">
            <a:avLst/>
          </a:prstGeom>
          <a:noFill/>
        </p:spPr>
      </p:pic>
      <p:graphicFrame>
        <p:nvGraphicFramePr>
          <p:cNvPr id="21" name="Схема 20"/>
          <p:cNvGraphicFramePr/>
          <p:nvPr/>
        </p:nvGraphicFramePr>
        <p:xfrm>
          <a:off x="179512" y="1052736"/>
          <a:ext cx="442915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22" name="Схема 21"/>
          <p:cNvGraphicFramePr/>
          <p:nvPr/>
        </p:nvGraphicFramePr>
        <p:xfrm>
          <a:off x="4429156" y="1000108"/>
          <a:ext cx="442915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101592" y="332656"/>
            <a:ext cx="2042408" cy="8320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5373216"/>
            <a:ext cx="1597549" cy="864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L:\1 класс -2018г\К откр. уроку\для распечатеки к откр. уроку\зима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96943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L:\1 класс -2018г\К откр. уроку\для распечатеки к откр. уроку\зима 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352927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6093296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6165304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СЛЕДЫ НА СНЕГУ </a:t>
            </a:r>
            <a:endParaRPr lang="ru-RU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9" name="Содержимое 18" descr="traces-on-snow-1.jp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251520" y="1412776"/>
            <a:ext cx="4176464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Содержимое 5" descr="bird-tracks-in-the-snow-600x40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427984" y="1412776"/>
            <a:ext cx="4490862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" name="Содержимое 26" descr="Soaring High, Golden Eagle.jp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179512" y="260648"/>
            <a:ext cx="8784976" cy="6120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7" name="Picture 18" descr="http://s4.rimg.info/06bda9bd896c26e0cc2feaaaa2232d3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12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165304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60212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ЗИМУЮЩИЕ ПТИЦЫ</a:t>
            </a:r>
            <a:endParaRPr lang="ru-RU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25" name="Picture 2" descr="C:\Users\999\Pictures\Новая папка (10)\0_88d2_da341952_XL[1]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196752"/>
            <a:ext cx="2952328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4" descr="C:\Users\999\Pictures\Новая папка (10)\2633562[1]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1268760"/>
            <a:ext cx="2819400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3" descr="C:\Users\999\Pictures\Новая папка (10)\2328046[1]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7000" y="4005065"/>
            <a:ext cx="3159125" cy="2232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6" descr="C:\Users\999\Pictures\Новая папка (10)\ptiz[1]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67425" y="3861049"/>
            <a:ext cx="3076575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4" descr="Картинка 14 из 7741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563886" y="4077072"/>
            <a:ext cx="1776797" cy="2160240"/>
          </a:xfrm>
          <a:prstGeom prst="rect">
            <a:avLst/>
          </a:prstGeom>
          <a:noFill/>
        </p:spPr>
      </p:pic>
      <p:pic>
        <p:nvPicPr>
          <p:cNvPr id="32" name="Picture 10" descr="http://www.hullumaja.com/files/pictures/2012/03/20/yZDlBD1deP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77391" y="1124744"/>
            <a:ext cx="2814645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/>
          <p:cNvSpPr txBox="1"/>
          <p:nvPr/>
        </p:nvSpPr>
        <p:spPr>
          <a:xfrm>
            <a:off x="971600" y="3429000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Синица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79912" y="3429000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Свиристель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92280" y="3356992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Клёст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1560" y="6237312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       Снегирь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51920" y="630932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    Дятел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88224" y="6309320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Поползень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3" grpId="0"/>
      <p:bldP spid="27" grpId="0"/>
      <p:bldP spid="33" grpId="0"/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8424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ЗИМУЮЩИЕ ПТИЦЫ</a:t>
            </a:r>
            <a:endParaRPr lang="ru-RU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22" name="Содержимое 21" descr="http://naturelight.ru/photo/2010-03-07/29597.jpg"/>
          <p:cNvPicPr>
            <a:picLocks noGrp="1"/>
          </p:cNvPicPr>
          <p:nvPr>
            <p:ph idx="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1124744"/>
            <a:ext cx="2590800" cy="2599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 descr="http://ptici.narod.ru/foto_max/grach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512" y="1268760"/>
            <a:ext cx="2810474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http://img1.liveinternet.ru/images/attach/c/1/55/83/55083010_golubok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52120" y="3933056"/>
            <a:ext cx="3291660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0" name="Picture 6" descr="http://s019.radikal.ru/i601/1204/f5/ca43925bc62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3861048"/>
            <a:ext cx="3126070" cy="2198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2" name="Picture 8" descr="http://club.foto.ru/gallery/images/photo/2008/02/16/1044266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652120" y="1340768"/>
            <a:ext cx="2978950" cy="2010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6" name="Picture 12" descr="http://www.ljplus.ru/img4/d/e/detnix/101017Drozd.jpe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131840" y="3933056"/>
            <a:ext cx="249621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extBox 24"/>
          <p:cNvSpPr txBox="1"/>
          <p:nvPr/>
        </p:nvSpPr>
        <p:spPr>
          <a:xfrm>
            <a:off x="467544" y="3284984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    Ворона</a:t>
            </a:r>
            <a:endParaRPr lang="ru-RU" sz="2000" b="1" dirty="0">
              <a:latin typeface="Arial Black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63888" y="3573016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  Щегол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88224" y="3429000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Воробей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5576" y="609329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   Сова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3563885" y="6165304"/>
            <a:ext cx="15841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   Дрозд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00192" y="602128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   Голубь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5" grpId="0"/>
      <p:bldP spid="26" grpId="0"/>
      <p:bldP spid="27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884c_1b5ae8f0_XL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6715125" y="4572000"/>
            <a:ext cx="2000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6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188" y="4929188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14313"/>
            <a:ext cx="1331640" cy="18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25" y="92868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21456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114300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364331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21288"/>
            <a:ext cx="1071563" cy="612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786188" y="6205538"/>
            <a:ext cx="1143000" cy="652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884368" y="476672"/>
            <a:ext cx="1080120" cy="531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25" y="428625"/>
            <a:ext cx="79295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Segoe Print" pitchFamily="2" charset="0"/>
                <a:cs typeface="+mn-cs"/>
              </a:rPr>
              <a:t> 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4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tx2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ru-RU" sz="3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endParaRPr lang="ru-RU" sz="2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+mn-lt"/>
                <a:cs typeface="+mn-cs"/>
              </a:rPr>
              <a:t>-</a:t>
            </a: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i="1" dirty="0" smtClean="0">
                <a:solidFill>
                  <a:schemeClr val="tx2"/>
                </a:solidFill>
                <a:latin typeface="Segoe Print" pitchFamily="2" charset="0"/>
                <a:cs typeface="+mn-cs"/>
              </a:rPr>
              <a:t> </a:t>
            </a:r>
            <a:endParaRPr lang="ru-RU" sz="2000" b="1" i="1" dirty="0">
              <a:solidFill>
                <a:schemeClr val="tx2"/>
              </a:solidFill>
              <a:latin typeface="Segoe Print" pitchFamily="2" charset="0"/>
              <a:cs typeface="+mn-cs"/>
            </a:endParaRPr>
          </a:p>
        </p:txBody>
      </p:sp>
      <p:pic>
        <p:nvPicPr>
          <p:cNvPr id="3088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ttp://s4.rimg.info/06bda9bd896c26e0cc2feaaaa2232d33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6324600"/>
            <a:ext cx="523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" name="Picture 8" descr="http://club.foto.ru/gallery/images/photo/2008/02/16/1044266.jpg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9424" y="3358231"/>
            <a:ext cx="5184576" cy="3499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Выноска-облако 22"/>
          <p:cNvSpPr/>
          <p:nvPr/>
        </p:nvSpPr>
        <p:spPr>
          <a:xfrm>
            <a:off x="611560" y="0"/>
            <a:ext cx="5688632" cy="3284984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Птичка-невеличка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Ножки имеет,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Ходить не умеет.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Хочет сделать шажок- 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Получается прыжок.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Чик- </a:t>
            </a:r>
            <a:r>
              <a:rPr lang="ru-RU" sz="24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чирик</a:t>
            </a: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! Не робей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Я бывалый  ...   .</a:t>
            </a:r>
          </a:p>
        </p:txBody>
      </p:sp>
      <p:sp>
        <p:nvSpPr>
          <p:cNvPr id="25" name="TextBox 24"/>
          <p:cNvSpPr txBox="1"/>
          <p:nvPr/>
        </p:nvSpPr>
        <p:spPr>
          <a:xfrm flipH="1">
            <a:off x="1521375" y="6165304"/>
            <a:ext cx="2186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Arial Black" pitchFamily="34" charset="0"/>
              </a:rPr>
              <a:t>ВОРОБЕЙ</a:t>
            </a:r>
            <a:endParaRPr lang="ru-RU" sz="28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</TotalTime>
  <Words>278</Words>
  <Application>Microsoft Office PowerPoint</Application>
  <PresentationFormat>Экран (4:3)</PresentationFormat>
  <Paragraphs>211</Paragraphs>
  <Slides>24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 Муниципальное  бюджетное общеобразовательное учреждение Николаевская средняя общеобразовательная школа им. Г.Е.Кучерявого</vt:lpstr>
      <vt:lpstr>Слайд 2</vt:lpstr>
      <vt:lpstr>Слайд 3</vt:lpstr>
      <vt:lpstr>Слайд 4</vt:lpstr>
      <vt:lpstr>СЛЕДЫ НА СНЕГУ </vt:lpstr>
      <vt:lpstr>Слайд 6</vt:lpstr>
      <vt:lpstr>ЗИМУЮЩИЕ ПТИЦЫ</vt:lpstr>
      <vt:lpstr>ЗИМУЮЩИЕ ПТИЦЫ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Меню для птиц</vt:lpstr>
      <vt:lpstr>Кусочки сала годятся не всем птицам. Сало любят синички. Только сало не должно быть солёным.  Овёс охотно съедят синицы, воробьи и чечётки.</vt:lpstr>
      <vt:lpstr>Подсолнечник – особенно мелкий,   не жареный, - лучший корм для снегирей, синиц, поползней и воробьёв. Перед засыпкой в кормушку их лучше слегка подавить. </vt:lpstr>
      <vt:lpstr>  ПРИРОДНЫЕ СТОЛОВЫЕ</vt:lpstr>
      <vt:lpstr>Слайд 23</vt:lpstr>
      <vt:lpstr>Слайд 24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</cp:lastModifiedBy>
  <cp:revision>154</cp:revision>
  <dcterms:created xsi:type="dcterms:W3CDTF">2014-01-27T19:02:40Z</dcterms:created>
  <dcterms:modified xsi:type="dcterms:W3CDTF">2024-04-01T14:38:02Z</dcterms:modified>
</cp:coreProperties>
</file>