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8" r:id="rId2"/>
    <p:sldId id="257" r:id="rId3"/>
    <p:sldId id="268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9813C-9352-4985-953D-5D2309EB8F9F}" type="datetimeFigureOut">
              <a:rPr lang="ru-RU" smtClean="0"/>
              <a:t>14.02.2018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8F98C-CD88-44F1-BBC3-939C3E1BDD65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9813C-9352-4985-953D-5D2309EB8F9F}" type="datetimeFigureOut">
              <a:rPr lang="ru-RU" smtClean="0"/>
              <a:t>14.02.2018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8F98C-CD88-44F1-BBC3-939C3E1BDD6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9813C-9352-4985-953D-5D2309EB8F9F}" type="datetimeFigureOut">
              <a:rPr lang="ru-RU" smtClean="0"/>
              <a:t>14.02.2018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8F98C-CD88-44F1-BBC3-939C3E1BDD6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9813C-9352-4985-953D-5D2309EB8F9F}" type="datetimeFigureOut">
              <a:rPr lang="ru-RU" smtClean="0"/>
              <a:t>14.02.2018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8F98C-CD88-44F1-BBC3-939C3E1BDD6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9813C-9352-4985-953D-5D2309EB8F9F}" type="datetimeFigureOut">
              <a:rPr lang="ru-RU" smtClean="0"/>
              <a:t>14.02.2018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8F98C-CD88-44F1-BBC3-939C3E1BDD6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9813C-9352-4985-953D-5D2309EB8F9F}" type="datetimeFigureOut">
              <a:rPr lang="ru-RU" smtClean="0"/>
              <a:t>14.02.2018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8F98C-CD88-44F1-BBC3-939C3E1BDD6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9813C-9352-4985-953D-5D2309EB8F9F}" type="datetimeFigureOut">
              <a:rPr lang="ru-RU" smtClean="0"/>
              <a:t>14.02.2018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8F98C-CD88-44F1-BBC3-939C3E1BDD65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9813C-9352-4985-953D-5D2309EB8F9F}" type="datetimeFigureOut">
              <a:rPr lang="ru-RU" smtClean="0"/>
              <a:t>14.02.2018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8F98C-CD88-44F1-BBC3-939C3E1BDD6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9813C-9352-4985-953D-5D2309EB8F9F}" type="datetimeFigureOut">
              <a:rPr lang="ru-RU" smtClean="0"/>
              <a:t>14.02.2018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8F98C-CD88-44F1-BBC3-939C3E1BDD6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9813C-9352-4985-953D-5D2309EB8F9F}" type="datetimeFigureOut">
              <a:rPr lang="ru-RU" smtClean="0"/>
              <a:t>14.02.2018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8F98C-CD88-44F1-BBC3-939C3E1BDD65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9813C-9352-4985-953D-5D2309EB8F9F}" type="datetimeFigureOut">
              <a:rPr lang="ru-RU" smtClean="0"/>
              <a:t>14.02.2018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8F98C-CD88-44F1-BBC3-939C3E1BDD6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22F9813C-9352-4985-953D-5D2309EB8F9F}" type="datetimeFigureOut">
              <a:rPr lang="ru-RU" smtClean="0"/>
              <a:t>14.02.2018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EF78F98C-CD88-44F1-BBC3-939C3E1BDD6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1043608" y="707886"/>
            <a:ext cx="7560839" cy="177813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586"/>
              </a:avLst>
            </a:prstTxWarp>
          </a:bodyPr>
          <a:lstStyle/>
          <a:p>
            <a:pPr algn="ctr" rtl="0">
              <a:buNone/>
            </a:pPr>
            <a:r>
              <a:rPr lang="ru-RU" sz="3600" kern="1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Исследовательский п</a:t>
            </a:r>
            <a:r>
              <a:rPr lang="ru-RU" sz="3600" kern="10" spc="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роект </a:t>
            </a:r>
            <a:r>
              <a:rPr lang="ru-RU" sz="3600" kern="10" spc="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на </a:t>
            </a:r>
            <a:r>
              <a:rPr lang="ru-RU" sz="3600" kern="10" spc="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тему: </a:t>
            </a:r>
            <a:endParaRPr lang="ru-RU" sz="3600" kern="10" spc="0" dirty="0" smtClean="0">
              <a:ln w="9525">
                <a:solidFill>
                  <a:srgbClr val="008000"/>
                </a:solidFill>
                <a:round/>
                <a:headEnd/>
                <a:tailE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effectLst>
                <a:outerShdw dist="563972" dir="14049741" sx="125000" sy="125000" algn="tl" rotWithShape="0">
                  <a:srgbClr val="C7DFD3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r" rtl="0">
              <a:buNone/>
            </a:pPr>
            <a:r>
              <a:rPr lang="ru-RU" sz="3600" kern="10" spc="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"Технология изготовления </a:t>
            </a:r>
          </a:p>
          <a:p>
            <a:pPr algn="ctr" rtl="0">
              <a:buNone/>
            </a:pPr>
            <a:r>
              <a:rPr lang="ru-RU" sz="3600" kern="10" spc="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меча катана"</a:t>
            </a:r>
            <a:endParaRPr lang="ru-RU" sz="3600" kern="10" spc="0" dirty="0">
              <a:ln w="9525">
                <a:solidFill>
                  <a:srgbClr val="008000"/>
                </a:solidFill>
                <a:round/>
                <a:headEnd/>
                <a:tailE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effectLst>
                <a:outerShdw dist="563972" dir="14049741" sx="125000" sy="125000" algn="tl" rotWithShape="0">
                  <a:srgbClr val="C7DFD3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1025" name="Рисунок 2" descr="Описание: http://www.moi-kotenok.ru/images_for_articles/1/249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1" y="2794859"/>
            <a:ext cx="4536504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050134" y="0"/>
            <a:ext cx="654620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МАОУ «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Нежинский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лицей Оренбургского района»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202882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5292080" y="4104656"/>
            <a:ext cx="3744416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В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ыполнил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Коваленко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Александр,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Ученик 4б класса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Руководитель: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Абрамян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И.Н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., учитель начальных классов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642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</a:t>
            </a:r>
            <a:endParaRPr lang="ru-RU" dirty="0"/>
          </a:p>
        </p:txBody>
      </p:sp>
      <p:pic>
        <p:nvPicPr>
          <p:cNvPr id="5" name="Объект 4" descr="I:\IMG_1145.JPG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5785" y="1237947"/>
            <a:ext cx="3350029" cy="2510444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Итак, модель меча  катана готова! </a:t>
            </a:r>
          </a:p>
          <a:p>
            <a:r>
              <a:rPr lang="ru-RU" dirty="0"/>
              <a:t> Я тщательно изучил историю меча и его конструкцию, познакомился с биографией  древних оружейников,</a:t>
            </a:r>
          </a:p>
          <a:p>
            <a:r>
              <a:rPr lang="ru-RU" dirty="0" smtClean="0"/>
              <a:t>Узнал</a:t>
            </a:r>
            <a:r>
              <a:rPr lang="ru-RU" dirty="0"/>
              <a:t>, почему меч называют «душой японской нации».</a:t>
            </a:r>
          </a:p>
          <a:p>
            <a:r>
              <a:rPr lang="ru-RU" dirty="0"/>
              <a:t>С помощью папы и деда 	создал модель меча и </a:t>
            </a:r>
            <a:endParaRPr lang="ru-RU" dirty="0" smtClean="0"/>
          </a:p>
          <a:p>
            <a:r>
              <a:rPr lang="ru-RU" dirty="0" smtClean="0"/>
              <a:t>представил  проект   </a:t>
            </a:r>
            <a:r>
              <a:rPr lang="ru-RU" dirty="0"/>
              <a:t>одноклассникам.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1667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pic>
        <p:nvPicPr>
          <p:cNvPr id="4" name="Объект 3" descr="I:\IMG_1147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14649" y="889462"/>
            <a:ext cx="4638502" cy="34788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03253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Цель и задачи </a:t>
            </a:r>
            <a:r>
              <a:rPr lang="ru-RU" dirty="0" smtClean="0"/>
              <a:t>проекта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Цель</a:t>
            </a:r>
            <a:r>
              <a:rPr lang="ru-RU" dirty="0"/>
              <a:t>:  создать модель меча катана.</a:t>
            </a:r>
          </a:p>
          <a:p>
            <a:r>
              <a:rPr lang="ru-RU" b="1" dirty="0"/>
              <a:t>Задачи: </a:t>
            </a:r>
          </a:p>
          <a:p>
            <a:r>
              <a:rPr lang="ru-RU" dirty="0"/>
              <a:t>1)	изучить историю меча и его конструкцию;</a:t>
            </a:r>
          </a:p>
          <a:p>
            <a:r>
              <a:rPr lang="ru-RU" dirty="0"/>
              <a:t>2)	познакомиться с биографией  древних оружейников;</a:t>
            </a:r>
          </a:p>
          <a:p>
            <a:r>
              <a:rPr lang="ru-RU" dirty="0"/>
              <a:t>3)	 меч катана в культурном наследии Японии;</a:t>
            </a:r>
          </a:p>
          <a:p>
            <a:r>
              <a:rPr lang="ru-RU" dirty="0"/>
              <a:t>4)	создать схему и модель меча;</a:t>
            </a:r>
          </a:p>
          <a:p>
            <a:r>
              <a:rPr lang="ru-RU" dirty="0"/>
              <a:t>5)	представить проект одноклассникам.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8395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Объект исследования</a:t>
            </a:r>
            <a:r>
              <a:rPr lang="ru-RU" dirty="0" smtClean="0"/>
              <a:t>: </a:t>
            </a:r>
            <a:r>
              <a:rPr lang="ru-RU" dirty="0" smtClean="0"/>
              <a:t>меч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/>
              <a:t>Предмет исследования</a:t>
            </a:r>
            <a:r>
              <a:rPr lang="ru-RU" dirty="0" smtClean="0"/>
              <a:t>: </a:t>
            </a:r>
            <a:r>
              <a:rPr lang="ru-RU" dirty="0" smtClean="0"/>
              <a:t>конструкция меча </a:t>
            </a:r>
            <a:r>
              <a:rPr lang="ru-RU" dirty="0" smtClean="0"/>
              <a:t>катана</a:t>
            </a:r>
          </a:p>
          <a:p>
            <a:pPr marL="0" indent="0">
              <a:buNone/>
            </a:pPr>
            <a:r>
              <a:rPr lang="ru-RU" b="1" dirty="0" smtClean="0"/>
              <a:t>Методы исследования:</a:t>
            </a:r>
          </a:p>
          <a:p>
            <a:pPr marL="0" indent="0">
              <a:buNone/>
            </a:pPr>
            <a:r>
              <a:rPr lang="ru-RU" dirty="0" smtClean="0"/>
              <a:t>-изучение литературы;</a:t>
            </a:r>
          </a:p>
          <a:p>
            <a:pPr marL="0" indent="0">
              <a:buNone/>
            </a:pPr>
            <a:r>
              <a:rPr lang="ru-RU" dirty="0" smtClean="0"/>
              <a:t>-поиск информации в Интернете;</a:t>
            </a:r>
          </a:p>
          <a:p>
            <a:pPr marL="0" indent="0">
              <a:buNone/>
            </a:pPr>
            <a:r>
              <a:rPr lang="ru-RU" dirty="0" smtClean="0"/>
              <a:t>- </a:t>
            </a:r>
            <a:r>
              <a:rPr lang="ru-RU" dirty="0"/>
              <a:t>п</a:t>
            </a:r>
            <a:r>
              <a:rPr lang="ru-RU" dirty="0" smtClean="0"/>
              <a:t>рактическая работа.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6443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	История меча </a:t>
            </a:r>
            <a:r>
              <a:rPr lang="ru-RU" dirty="0" smtClean="0"/>
              <a:t>Катана</a:t>
            </a:r>
            <a:endParaRPr lang="ru-RU" dirty="0"/>
          </a:p>
        </p:txBody>
      </p:sp>
      <p:pic>
        <p:nvPicPr>
          <p:cNvPr id="12" name="Объект 11" descr="I:\1199008167_d_03.jpg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83603" y="609600"/>
            <a:ext cx="2614393" cy="3767138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Объект 10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 algn="just"/>
            <a:r>
              <a:rPr lang="ru-RU" dirty="0"/>
              <a:t>Эпоха меча катаны началась в 15 веке  Он использовался до конца XIX века) как традиционное оружие самурая</a:t>
            </a:r>
            <a:r>
              <a:rPr lang="ru-RU" dirty="0" smtClean="0"/>
              <a:t>. </a:t>
            </a:r>
            <a:r>
              <a:rPr lang="ru-RU" dirty="0" err="1"/>
              <a:t>Катану</a:t>
            </a:r>
            <a:r>
              <a:rPr lang="ru-RU" dirty="0"/>
              <a:t> всегда носят на левой стороне корпуса в ножнах, заложенными за пояс лезвием вверх.. Когда самурай входил в дом, он вынимал </a:t>
            </a:r>
            <a:r>
              <a:rPr lang="ru-RU" dirty="0" err="1"/>
              <a:t>катану</a:t>
            </a:r>
            <a:r>
              <a:rPr lang="ru-RU" dirty="0"/>
              <a:t> из-за пояса. В случае возможных конфликтов он держал меч в левой руке в состоянии боевой готовности либо, в знак доверия, в правой. Садясь, он клал </a:t>
            </a:r>
            <a:r>
              <a:rPr lang="ru-RU" dirty="0" err="1"/>
              <a:t>катану</a:t>
            </a:r>
            <a:r>
              <a:rPr lang="ru-RU" dirty="0"/>
              <a:t> на пол в пределах досягаемости</a:t>
            </a:r>
          </a:p>
        </p:txBody>
      </p:sp>
    </p:spTree>
    <p:extLst>
      <p:ext uri="{BB962C8B-B14F-4D97-AF65-F5344CB8AC3E}">
        <p14:creationId xmlns:p14="http://schemas.microsoft.com/office/powerpoint/2010/main" val="678256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dirty="0"/>
              <a:t>	Создатели «Оружия души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5" name="Объект 4" descr="http://barbaralazar.com/wp-content/uploads/2013/03/240px-Scene-de-forge-edo-p1000665.jpg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8647" y="609600"/>
            <a:ext cx="2964305" cy="376713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55000" lnSpcReduction="20000"/>
          </a:bodyPr>
          <a:lstStyle/>
          <a:p>
            <a:pPr algn="just"/>
            <a:r>
              <a:rPr lang="ru-RU" dirty="0"/>
              <a:t>С точки зрения японских мастеров кузнечного дела, клинок по-настоящему чего-то стоил, если в него была вложена душа кузнеца.</a:t>
            </a:r>
          </a:p>
          <a:p>
            <a:pPr algn="just"/>
            <a:r>
              <a:rPr lang="ru-RU" dirty="0"/>
              <a:t>В историю величайшие оружейники XIV века </a:t>
            </a:r>
            <a:r>
              <a:rPr lang="ru-RU" dirty="0" err="1"/>
              <a:t>Муромаса</a:t>
            </a:r>
            <a:r>
              <a:rPr lang="ru-RU" dirty="0"/>
              <a:t> и </a:t>
            </a:r>
            <a:r>
              <a:rPr lang="ru-RU" dirty="0" err="1"/>
              <a:t>Масамуне</a:t>
            </a:r>
            <a:r>
              <a:rPr lang="ru-RU" dirty="0"/>
              <a:t>. Японская «мифология меча» гласит, что клинок есть не оружие агрессии, но оружие мира, и его истинное назначение - предотвращать и прекращать войны. Каждое поколение мастеров вносило в изготовление катаны собственные нюансы.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0043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Дух японской </a:t>
            </a:r>
            <a:r>
              <a:rPr lang="ru-RU" dirty="0" smtClean="0"/>
              <a:t>нации</a:t>
            </a:r>
            <a:endParaRPr lang="ru-RU" dirty="0"/>
          </a:p>
        </p:txBody>
      </p:sp>
      <p:pic>
        <p:nvPicPr>
          <p:cNvPr id="5" name="Объект 4" descr="http://cp12.nevsepic.com.ua/74/1352841498-0169622-www.nevsepic.com.ua.jpg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13460" y="755809"/>
            <a:ext cx="3154680" cy="347472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 algn="just"/>
            <a:r>
              <a:rPr lang="ru-RU" dirty="0"/>
              <a:t>Для японцев катана была не просто оружием - она отражала дух японской нации и являлась символом сословий, вершивших историю в течение веков. Клинок также был отличительным признаком общественного положения воина, символом чистоты, и естественно - лучшим драгоценным подарком.</a:t>
            </a:r>
          </a:p>
          <a:p>
            <a:pPr algn="just"/>
            <a:r>
              <a:rPr lang="ru-RU" dirty="0" err="1"/>
              <a:t>Катану</a:t>
            </a:r>
            <a:r>
              <a:rPr lang="ru-RU" dirty="0"/>
              <a:t> преподносили знатным людям, клинок вносили в храмы по поводу особых торжеств, дарили послам иных государств в знак уважения.</a:t>
            </a:r>
          </a:p>
        </p:txBody>
      </p:sp>
    </p:spTree>
    <p:extLst>
      <p:ext uri="{BB962C8B-B14F-4D97-AF65-F5344CB8AC3E}">
        <p14:creationId xmlns:p14="http://schemas.microsoft.com/office/powerpoint/2010/main" val="2218382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Изготовление </a:t>
            </a:r>
            <a:r>
              <a:rPr lang="ru-RU" dirty="0" smtClean="0"/>
              <a:t>стали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Первый способ: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ru-RU" dirty="0"/>
              <a:t>Железную руду добывали из песка </a:t>
            </a:r>
            <a:r>
              <a:rPr lang="ru-RU" dirty="0" err="1"/>
              <a:t>сатетсу</a:t>
            </a:r>
            <a:r>
              <a:rPr lang="ru-RU" dirty="0"/>
              <a:t>. Полученное сырье пережигали, разрубали на крошки и опять пережигали. Большое значение имело качество воды, поэтому большинство кузниц размещались у горных рек и родников. Поскольку сталь-сырец была недостаточно однородной, ее ковали и сваривали несколько раз до тех пор, пока не получалась высококачественная чистая сталь. 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Второй способ: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ru-RU" dirty="0"/>
              <a:t> Еще один метод получения стали заключался в  длительном плавлении железной руды в </a:t>
            </a:r>
            <a:r>
              <a:rPr lang="ru-RU" dirty="0" err="1"/>
              <a:t>татара</a:t>
            </a:r>
            <a:r>
              <a:rPr lang="ru-RU" dirty="0"/>
              <a:t>-печах. Процесс был трудоемким, дорогим, но эффективным: для получения 5 тонн выплавленного металла требовалось несколько дней и не один десяток тонн угля. </a:t>
            </a:r>
          </a:p>
        </p:txBody>
      </p:sp>
    </p:spTree>
    <p:extLst>
      <p:ext uri="{BB962C8B-B14F-4D97-AF65-F5344CB8AC3E}">
        <p14:creationId xmlns:p14="http://schemas.microsoft.com/office/powerpoint/2010/main" val="2732517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Изготовление </a:t>
            </a:r>
            <a:r>
              <a:rPr lang="ru-RU" dirty="0"/>
              <a:t>меча в домашней </a:t>
            </a:r>
            <a:r>
              <a:rPr lang="ru-RU" dirty="0" smtClean="0"/>
              <a:t>мастерской</a:t>
            </a:r>
            <a:endParaRPr lang="ru-RU" dirty="0"/>
          </a:p>
        </p:txBody>
      </p:sp>
      <p:pic>
        <p:nvPicPr>
          <p:cNvPr id="8" name="Объект 7" descr="I:\IMG_1142.JPG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2000" y="1122040"/>
            <a:ext cx="3657600" cy="274225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19600" y="692695"/>
            <a:ext cx="4328864" cy="3684233"/>
          </a:xfrm>
        </p:spPr>
        <p:txBody>
          <a:bodyPr>
            <a:noAutofit/>
          </a:bodyPr>
          <a:lstStyle/>
          <a:p>
            <a:r>
              <a:rPr lang="ru-RU" sz="1600" dirty="0"/>
              <a:t>Меч, изготовленный своими руками, может стать отличным украшением интерьера и гордостью его владельца</a:t>
            </a:r>
            <a:r>
              <a:rPr lang="ru-RU" sz="1600" dirty="0" smtClean="0"/>
              <a:t>.</a:t>
            </a:r>
            <a:endParaRPr lang="ru-RU" sz="1600" dirty="0"/>
          </a:p>
          <a:p>
            <a:r>
              <a:rPr lang="ru-RU" sz="1600" dirty="0"/>
              <a:t>Ковка подразумевает формирование металлического изделия путем нанесения ударов по раскаленному материалу. Чтобы сделать меч способом ковки, потребуются:</a:t>
            </a:r>
          </a:p>
          <a:p>
            <a:r>
              <a:rPr lang="ru-RU" sz="1600" dirty="0"/>
              <a:t>сталь низкоуглеродистая (пруток или полоса);</a:t>
            </a:r>
          </a:p>
          <a:p>
            <a:r>
              <a:rPr lang="ru-RU" sz="1600" dirty="0"/>
              <a:t>молоток;</a:t>
            </a:r>
          </a:p>
          <a:p>
            <a:r>
              <a:rPr lang="ru-RU" sz="1600" dirty="0"/>
              <a:t>наковальня и горн.</a:t>
            </a:r>
          </a:p>
          <a:p>
            <a:r>
              <a:rPr lang="ru-RU" sz="1600" dirty="0"/>
              <a:t>Ковать мы начали из прутка: </a:t>
            </a:r>
            <a:r>
              <a:rPr lang="ru-RU" sz="1600" dirty="0" err="1"/>
              <a:t>проковывание</a:t>
            </a:r>
            <a:r>
              <a:rPr lang="ru-RU" sz="1600" dirty="0"/>
              <a:t> его в прямоугольник по всей длине, из этой заготовки разогнали полосу, толщина которой соответствует толщине задуманного изделия .</a:t>
            </a: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206361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4294967295"/>
          </p:nvPr>
        </p:nvSpPr>
        <p:spPr>
          <a:xfrm>
            <a:off x="5105400" y="1268413"/>
            <a:ext cx="4038600" cy="4681537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dirty="0"/>
              <a:t>Разогрели заготовку до красного света металла и произвели перебивку хвостовика. Хвостовик оттянули на конус. Телу клинка придали нужный контур. Для удаления окалины молоток и наковальню периодически </a:t>
            </a:r>
            <a:r>
              <a:rPr lang="ru-RU" dirty="0" smtClean="0"/>
              <a:t>смачивали </a:t>
            </a:r>
            <a:r>
              <a:rPr lang="ru-RU" dirty="0"/>
              <a:t>водой. Клинок </a:t>
            </a:r>
            <a:r>
              <a:rPr lang="ru-RU" dirty="0" smtClean="0"/>
              <a:t>отжигали </a:t>
            </a:r>
            <a:r>
              <a:rPr lang="ru-RU" dirty="0"/>
              <a:t>для устранения внутренних напряжений: нагрели до красного цвета и оставили остывать в горне. Затем приступили к закалке.</a:t>
            </a:r>
          </a:p>
          <a:p>
            <a:pPr algn="just"/>
            <a:r>
              <a:rPr lang="ru-RU" dirty="0"/>
              <a:t>Для охлаждения разогретый  клинок </a:t>
            </a:r>
            <a:r>
              <a:rPr lang="ru-RU" dirty="0" smtClean="0"/>
              <a:t>погружали в </a:t>
            </a:r>
            <a:r>
              <a:rPr lang="ru-RU" dirty="0"/>
              <a:t>емкость   </a:t>
            </a:r>
            <a:r>
              <a:rPr lang="ru-RU" dirty="0" smtClean="0"/>
              <a:t>вертикально.  </a:t>
            </a:r>
          </a:p>
          <a:p>
            <a:pPr algn="just"/>
            <a:r>
              <a:rPr lang="ru-RU" dirty="0" smtClean="0"/>
              <a:t>Участок </a:t>
            </a:r>
            <a:r>
              <a:rPr lang="ru-RU" dirty="0"/>
              <a:t>клинка </a:t>
            </a:r>
            <a:r>
              <a:rPr lang="ru-RU" dirty="0" smtClean="0"/>
              <a:t>зачищали </a:t>
            </a:r>
            <a:r>
              <a:rPr lang="ru-RU" dirty="0"/>
              <a:t>до блеска и клинок снова </a:t>
            </a:r>
            <a:r>
              <a:rPr lang="ru-RU" dirty="0" smtClean="0"/>
              <a:t>помещали </a:t>
            </a:r>
            <a:r>
              <a:rPr lang="ru-RU" dirty="0"/>
              <a:t>в горн для отпуска после закалки. Нагрев </a:t>
            </a:r>
            <a:r>
              <a:rPr lang="ru-RU" dirty="0" smtClean="0"/>
              <a:t>проводили </a:t>
            </a:r>
            <a:r>
              <a:rPr lang="ru-RU" dirty="0"/>
              <a:t>до тех пор, пока зачищенный участок не приобретет золотистый цвет. Меч </a:t>
            </a:r>
            <a:r>
              <a:rPr lang="ru-RU" dirty="0" smtClean="0"/>
              <a:t>охлаждали </a:t>
            </a:r>
            <a:r>
              <a:rPr lang="ru-RU" dirty="0"/>
              <a:t>на воздухе. </a:t>
            </a:r>
          </a:p>
        </p:txBody>
      </p:sp>
      <p:pic>
        <p:nvPicPr>
          <p:cNvPr id="5" name="Объект 4" descr="I:\IMG_1143.JPG"/>
          <p:cNvPicPr>
            <a:picLocks noGrp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1438"/>
            <a:ext cx="4535488" cy="40354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54365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185</TotalTime>
  <Words>620</Words>
  <Application>Microsoft Office PowerPoint</Application>
  <PresentationFormat>Экран (4:3)</PresentationFormat>
  <Paragraphs>53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Impact</vt:lpstr>
      <vt:lpstr>Times New Roman</vt:lpstr>
      <vt:lpstr>NewsPrint</vt:lpstr>
      <vt:lpstr>Презентация PowerPoint</vt:lpstr>
      <vt:lpstr>Цель и задачи проекта</vt:lpstr>
      <vt:lpstr>Объект исследования: меч</vt:lpstr>
      <vt:lpstr> История меча Катана</vt:lpstr>
      <vt:lpstr> Создатели «Оружия души»</vt:lpstr>
      <vt:lpstr>Дух японской нации</vt:lpstr>
      <vt:lpstr>Изготовление стали</vt:lpstr>
      <vt:lpstr>Изготовление меча в домашней мастерской</vt:lpstr>
      <vt:lpstr>Презентация PowerPoint</vt:lpstr>
      <vt:lpstr>Вывод</vt:lpstr>
      <vt:lpstr>Спасибо за внимание!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МАОУ «Нежинский лицей Оренбургского района»</dc:title>
  <dc:creator>Home</dc:creator>
  <cp:lastModifiedBy>Гульфия Барыевна</cp:lastModifiedBy>
  <cp:revision>18</cp:revision>
  <cp:lastPrinted>2018-01-15T14:38:56Z</cp:lastPrinted>
  <dcterms:created xsi:type="dcterms:W3CDTF">2017-10-22T13:45:15Z</dcterms:created>
  <dcterms:modified xsi:type="dcterms:W3CDTF">2018-02-14T17:59:51Z</dcterms:modified>
</cp:coreProperties>
</file>