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8" r:id="rId13"/>
    <p:sldId id="267" r:id="rId14"/>
    <p:sldId id="270" r:id="rId15"/>
    <p:sldId id="271" r:id="rId16"/>
    <p:sldId id="269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10" y="-93704"/>
            <a:ext cx="9275030" cy="695786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80AA9FF-49F2-2727-4D26-017BB4BBEF50}"/>
              </a:ext>
            </a:extLst>
          </p:cNvPr>
          <p:cNvSpPr/>
          <p:nvPr/>
        </p:nvSpPr>
        <p:spPr>
          <a:xfrm>
            <a:off x="2459421" y="2967334"/>
            <a:ext cx="6577075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0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Выполнила музыкальный </a:t>
            </a:r>
          </a:p>
          <a:p>
            <a:pPr algn="ctr"/>
            <a:r>
              <a:rPr lang="ru-RU" sz="2800" b="0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руководитель МБДОУ </a:t>
            </a:r>
          </a:p>
          <a:p>
            <a:pPr algn="ctr"/>
            <a:r>
              <a:rPr lang="ru-RU" sz="2800" b="0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Детский сад №59 г. Белово</a:t>
            </a:r>
          </a:p>
        </p:txBody>
      </p:sp>
    </p:spTree>
    <p:extLst>
      <p:ext uri="{BB962C8B-B14F-4D97-AF65-F5344CB8AC3E}">
        <p14:creationId xmlns:p14="http://schemas.microsoft.com/office/powerpoint/2010/main" val="376305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42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30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24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629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025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73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878"/>
            <a:ext cx="9144000" cy="691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319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59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0772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580" y="-25341"/>
            <a:ext cx="9181580" cy="688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526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7360"/>
            <a:ext cx="9144000" cy="741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9053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129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2AA8C575-6096-8FBE-1E22-6CC49E112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160"/>
            <a:ext cx="9245507" cy="686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334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" y="0"/>
            <a:ext cx="91405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177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812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8" y="-6993"/>
            <a:ext cx="9152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813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4639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84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843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80" y="0"/>
            <a:ext cx="91647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595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03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0155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11</Words>
  <Application>Microsoft Office PowerPoint</Application>
  <PresentationFormat>Экран (4:3)</PresentationFormat>
  <Paragraphs>8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www.gyd2011</dc:creator>
  <cp:lastModifiedBy>Наталья Попова</cp:lastModifiedBy>
  <cp:revision>8</cp:revision>
  <dcterms:created xsi:type="dcterms:W3CDTF">2022-10-22T13:35:20Z</dcterms:created>
  <dcterms:modified xsi:type="dcterms:W3CDTF">2023-02-20T04:39:53Z</dcterms:modified>
</cp:coreProperties>
</file>