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9" r:id="rId2"/>
    <p:sldId id="261" r:id="rId3"/>
    <p:sldId id="262" r:id="rId4"/>
    <p:sldId id="281" r:id="rId5"/>
    <p:sldId id="263" r:id="rId6"/>
    <p:sldId id="267" r:id="rId7"/>
    <p:sldId id="283" r:id="rId8"/>
    <p:sldId id="275" r:id="rId9"/>
    <p:sldId id="274" r:id="rId10"/>
    <p:sldId id="273" r:id="rId11"/>
    <p:sldId id="269" r:id="rId12"/>
    <p:sldId id="277" r:id="rId13"/>
    <p:sldId id="260" r:id="rId14"/>
    <p:sldId id="284" r:id="rId15"/>
    <p:sldId id="280" r:id="rId16"/>
  </p:sldIdLst>
  <p:sldSz cx="6858000" cy="9906000" type="A4"/>
  <p:notesSz cx="6858000" cy="9144000"/>
  <p:defaultTextStyle>
    <a:defPPr>
      <a:defRPr lang="ru-RU"/>
    </a:defPPr>
    <a:lvl1pPr marL="0" algn="l" defTabSz="914284" rtl="0" eaLnBrk="1" latinLnBrk="0" hangingPunct="1">
      <a:defRPr sz="1800" kern="1200">
        <a:solidFill>
          <a:schemeClr val="tx1"/>
        </a:solidFill>
        <a:latin typeface="+mn-lt"/>
        <a:ea typeface="+mn-ea"/>
        <a:cs typeface="+mn-cs"/>
      </a:defRPr>
    </a:lvl1pPr>
    <a:lvl2pPr marL="457143" algn="l" defTabSz="914284" rtl="0" eaLnBrk="1" latinLnBrk="0" hangingPunct="1">
      <a:defRPr sz="1800" kern="1200">
        <a:solidFill>
          <a:schemeClr val="tx1"/>
        </a:solidFill>
        <a:latin typeface="+mn-lt"/>
        <a:ea typeface="+mn-ea"/>
        <a:cs typeface="+mn-cs"/>
      </a:defRPr>
    </a:lvl2pPr>
    <a:lvl3pPr marL="914284" algn="l" defTabSz="914284" rtl="0" eaLnBrk="1" latinLnBrk="0" hangingPunct="1">
      <a:defRPr sz="1800" kern="1200">
        <a:solidFill>
          <a:schemeClr val="tx1"/>
        </a:solidFill>
        <a:latin typeface="+mn-lt"/>
        <a:ea typeface="+mn-ea"/>
        <a:cs typeface="+mn-cs"/>
      </a:defRPr>
    </a:lvl3pPr>
    <a:lvl4pPr marL="1371427" algn="l" defTabSz="914284" rtl="0" eaLnBrk="1" latinLnBrk="0" hangingPunct="1">
      <a:defRPr sz="1800" kern="1200">
        <a:solidFill>
          <a:schemeClr val="tx1"/>
        </a:solidFill>
        <a:latin typeface="+mn-lt"/>
        <a:ea typeface="+mn-ea"/>
        <a:cs typeface="+mn-cs"/>
      </a:defRPr>
    </a:lvl4pPr>
    <a:lvl5pPr marL="1828569" algn="l" defTabSz="914284" rtl="0" eaLnBrk="1" latinLnBrk="0" hangingPunct="1">
      <a:defRPr sz="1800" kern="1200">
        <a:solidFill>
          <a:schemeClr val="tx1"/>
        </a:solidFill>
        <a:latin typeface="+mn-lt"/>
        <a:ea typeface="+mn-ea"/>
        <a:cs typeface="+mn-cs"/>
      </a:defRPr>
    </a:lvl5pPr>
    <a:lvl6pPr marL="2285711" algn="l" defTabSz="914284" rtl="0" eaLnBrk="1" latinLnBrk="0" hangingPunct="1">
      <a:defRPr sz="1800" kern="1200">
        <a:solidFill>
          <a:schemeClr val="tx1"/>
        </a:solidFill>
        <a:latin typeface="+mn-lt"/>
        <a:ea typeface="+mn-ea"/>
        <a:cs typeface="+mn-cs"/>
      </a:defRPr>
    </a:lvl6pPr>
    <a:lvl7pPr marL="2742853" algn="l" defTabSz="914284" rtl="0" eaLnBrk="1" latinLnBrk="0" hangingPunct="1">
      <a:defRPr sz="1800" kern="1200">
        <a:solidFill>
          <a:schemeClr val="tx1"/>
        </a:solidFill>
        <a:latin typeface="+mn-lt"/>
        <a:ea typeface="+mn-ea"/>
        <a:cs typeface="+mn-cs"/>
      </a:defRPr>
    </a:lvl7pPr>
    <a:lvl8pPr marL="3199996" algn="l" defTabSz="914284" rtl="0" eaLnBrk="1" latinLnBrk="0" hangingPunct="1">
      <a:defRPr sz="1800" kern="1200">
        <a:solidFill>
          <a:schemeClr val="tx1"/>
        </a:solidFill>
        <a:latin typeface="+mn-lt"/>
        <a:ea typeface="+mn-ea"/>
        <a:cs typeface="+mn-cs"/>
      </a:defRPr>
    </a:lvl8pPr>
    <a:lvl9pPr marL="3657138" algn="l" defTabSz="914284"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0000FF"/>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autoAdjust="0"/>
    <p:restoredTop sz="94717" autoAdjust="0"/>
  </p:normalViewPr>
  <p:slideViewPr>
    <p:cSldViewPr>
      <p:cViewPr>
        <p:scale>
          <a:sx n="70" d="100"/>
          <a:sy n="70" d="100"/>
        </p:scale>
        <p:origin x="-1890" y="594"/>
      </p:cViewPr>
      <p:guideLst>
        <p:guide orient="horz" pos="3120"/>
        <p:guide pos="2160"/>
      </p:guideLst>
    </p:cSldViewPr>
  </p:slideViewPr>
  <p:notesTextViewPr>
    <p:cViewPr>
      <p:scale>
        <a:sx n="100" d="100"/>
        <a:sy n="100" d="100"/>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514350" y="3077285"/>
            <a:ext cx="5829300" cy="2123369"/>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028700" y="5613402"/>
            <a:ext cx="4800600" cy="2531533"/>
          </a:xfrm>
        </p:spPr>
        <p:txBody>
          <a:bodyPr/>
          <a:lstStyle>
            <a:lvl1pPr marL="0" indent="0" algn="ctr">
              <a:buNone/>
              <a:defRPr>
                <a:solidFill>
                  <a:schemeClr val="tx1">
                    <a:tint val="75000"/>
                  </a:schemeClr>
                </a:solidFill>
              </a:defRPr>
            </a:lvl1pPr>
            <a:lvl2pPr marL="457143" indent="0" algn="ctr">
              <a:buNone/>
              <a:defRPr>
                <a:solidFill>
                  <a:schemeClr val="tx1">
                    <a:tint val="75000"/>
                  </a:schemeClr>
                </a:solidFill>
              </a:defRPr>
            </a:lvl2pPr>
            <a:lvl3pPr marL="914284" indent="0" algn="ctr">
              <a:buNone/>
              <a:defRPr>
                <a:solidFill>
                  <a:schemeClr val="tx1">
                    <a:tint val="75000"/>
                  </a:schemeClr>
                </a:solidFill>
              </a:defRPr>
            </a:lvl3pPr>
            <a:lvl4pPr marL="1371427" indent="0" algn="ctr">
              <a:buNone/>
              <a:defRPr>
                <a:solidFill>
                  <a:schemeClr val="tx1">
                    <a:tint val="75000"/>
                  </a:schemeClr>
                </a:solidFill>
              </a:defRPr>
            </a:lvl4pPr>
            <a:lvl5pPr marL="1828569" indent="0" algn="ctr">
              <a:buNone/>
              <a:defRPr>
                <a:solidFill>
                  <a:schemeClr val="tx1">
                    <a:tint val="75000"/>
                  </a:schemeClr>
                </a:solidFill>
              </a:defRPr>
            </a:lvl5pPr>
            <a:lvl6pPr marL="2285711" indent="0" algn="ctr">
              <a:buNone/>
              <a:defRPr>
                <a:solidFill>
                  <a:schemeClr val="tx1">
                    <a:tint val="75000"/>
                  </a:schemeClr>
                </a:solidFill>
              </a:defRPr>
            </a:lvl6pPr>
            <a:lvl7pPr marL="2742853" indent="0" algn="ctr">
              <a:buNone/>
              <a:defRPr>
                <a:solidFill>
                  <a:schemeClr val="tx1">
                    <a:tint val="75000"/>
                  </a:schemeClr>
                </a:solidFill>
              </a:defRPr>
            </a:lvl7pPr>
            <a:lvl8pPr marL="3199996" indent="0" algn="ctr">
              <a:buNone/>
              <a:defRPr>
                <a:solidFill>
                  <a:schemeClr val="tx1">
                    <a:tint val="75000"/>
                  </a:schemeClr>
                </a:solidFill>
              </a:defRPr>
            </a:lvl8pPr>
            <a:lvl9pPr marL="3657138"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03.10.2021</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03.10.2021</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4972050" y="396701"/>
            <a:ext cx="1543050" cy="8452202"/>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342900" y="396701"/>
            <a:ext cx="4514850" cy="8452202"/>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03.10.2021</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03.10.2021</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41735" y="6365522"/>
            <a:ext cx="5829300" cy="1967442"/>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541735" y="4198587"/>
            <a:ext cx="5829300" cy="2166936"/>
          </a:xfrm>
        </p:spPr>
        <p:txBody>
          <a:bodyPr anchor="b"/>
          <a:lstStyle>
            <a:lvl1pPr marL="0" indent="0">
              <a:buNone/>
              <a:defRPr sz="2000">
                <a:solidFill>
                  <a:schemeClr val="tx1">
                    <a:tint val="75000"/>
                  </a:schemeClr>
                </a:solidFill>
              </a:defRPr>
            </a:lvl1pPr>
            <a:lvl2pPr marL="457143" indent="0">
              <a:buNone/>
              <a:defRPr sz="1800">
                <a:solidFill>
                  <a:schemeClr val="tx1">
                    <a:tint val="75000"/>
                  </a:schemeClr>
                </a:solidFill>
              </a:defRPr>
            </a:lvl2pPr>
            <a:lvl3pPr marL="914284" indent="0">
              <a:buNone/>
              <a:defRPr sz="1600">
                <a:solidFill>
                  <a:schemeClr val="tx1">
                    <a:tint val="75000"/>
                  </a:schemeClr>
                </a:solidFill>
              </a:defRPr>
            </a:lvl3pPr>
            <a:lvl4pPr marL="1371427" indent="0">
              <a:buNone/>
              <a:defRPr sz="1400">
                <a:solidFill>
                  <a:schemeClr val="tx1">
                    <a:tint val="75000"/>
                  </a:schemeClr>
                </a:solidFill>
              </a:defRPr>
            </a:lvl4pPr>
            <a:lvl5pPr marL="1828569" indent="0">
              <a:buNone/>
              <a:defRPr sz="1400">
                <a:solidFill>
                  <a:schemeClr val="tx1">
                    <a:tint val="75000"/>
                  </a:schemeClr>
                </a:solidFill>
              </a:defRPr>
            </a:lvl5pPr>
            <a:lvl6pPr marL="2285711" indent="0">
              <a:buNone/>
              <a:defRPr sz="1400">
                <a:solidFill>
                  <a:schemeClr val="tx1">
                    <a:tint val="75000"/>
                  </a:schemeClr>
                </a:solidFill>
              </a:defRPr>
            </a:lvl6pPr>
            <a:lvl7pPr marL="2742853" indent="0">
              <a:buNone/>
              <a:defRPr sz="1400">
                <a:solidFill>
                  <a:schemeClr val="tx1">
                    <a:tint val="75000"/>
                  </a:schemeClr>
                </a:solidFill>
              </a:defRPr>
            </a:lvl7pPr>
            <a:lvl8pPr marL="3199996" indent="0">
              <a:buNone/>
              <a:defRPr sz="1400">
                <a:solidFill>
                  <a:schemeClr val="tx1">
                    <a:tint val="75000"/>
                  </a:schemeClr>
                </a:solidFill>
              </a:defRPr>
            </a:lvl8pPr>
            <a:lvl9pPr marL="3657138"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5B106E36-FD25-4E2D-B0AA-010F637433A0}" type="datetimeFigureOut">
              <a:rPr lang="ru-RU" smtClean="0"/>
              <a:pPr/>
              <a:t>03.10.2021</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342900" y="2311402"/>
            <a:ext cx="3028950" cy="653750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3486150" y="2311402"/>
            <a:ext cx="3028950" cy="653750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5B106E36-FD25-4E2D-B0AA-010F637433A0}" type="datetimeFigureOut">
              <a:rPr lang="ru-RU" smtClean="0"/>
              <a:pPr/>
              <a:t>03.10.2021</a:t>
            </a:fld>
            <a:endParaRPr lang="ru-RU" dirty="0"/>
          </a:p>
        </p:txBody>
      </p:sp>
      <p:sp>
        <p:nvSpPr>
          <p:cNvPr id="6" name="Нижний колонтитул 5"/>
          <p:cNvSpPr>
            <a:spLocks noGrp="1"/>
          </p:cNvSpPr>
          <p:nvPr>
            <p:ph type="ftr" sz="quarter" idx="11"/>
          </p:nvPr>
        </p:nvSpPr>
        <p:spPr/>
        <p:txBody>
          <a:bodyPr/>
          <a:lstStyle/>
          <a:p>
            <a:endParaRPr lang="ru-RU" dirty="0"/>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342902" y="2217387"/>
            <a:ext cx="3030141" cy="924101"/>
          </a:xfrm>
        </p:spPr>
        <p:txBody>
          <a:bodyPr anchor="b"/>
          <a:lstStyle>
            <a:lvl1pPr marL="0" indent="0">
              <a:buNone/>
              <a:defRPr sz="2400" b="1"/>
            </a:lvl1pPr>
            <a:lvl2pPr marL="457143" indent="0">
              <a:buNone/>
              <a:defRPr sz="2000" b="1"/>
            </a:lvl2pPr>
            <a:lvl3pPr marL="914284" indent="0">
              <a:buNone/>
              <a:defRPr sz="1800" b="1"/>
            </a:lvl3pPr>
            <a:lvl4pPr marL="1371427" indent="0">
              <a:buNone/>
              <a:defRPr sz="1600" b="1"/>
            </a:lvl4pPr>
            <a:lvl5pPr marL="1828569" indent="0">
              <a:buNone/>
              <a:defRPr sz="1600" b="1"/>
            </a:lvl5pPr>
            <a:lvl6pPr marL="2285711" indent="0">
              <a:buNone/>
              <a:defRPr sz="1600" b="1"/>
            </a:lvl6pPr>
            <a:lvl7pPr marL="2742853" indent="0">
              <a:buNone/>
              <a:defRPr sz="1600" b="1"/>
            </a:lvl7pPr>
            <a:lvl8pPr marL="3199996" indent="0">
              <a:buNone/>
              <a:defRPr sz="1600" b="1"/>
            </a:lvl8pPr>
            <a:lvl9pPr marL="3657138"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342902" y="3141486"/>
            <a:ext cx="3030141" cy="570741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3483772" y="2217387"/>
            <a:ext cx="3031331" cy="924101"/>
          </a:xfrm>
        </p:spPr>
        <p:txBody>
          <a:bodyPr anchor="b"/>
          <a:lstStyle>
            <a:lvl1pPr marL="0" indent="0">
              <a:buNone/>
              <a:defRPr sz="2400" b="1"/>
            </a:lvl1pPr>
            <a:lvl2pPr marL="457143" indent="0">
              <a:buNone/>
              <a:defRPr sz="2000" b="1"/>
            </a:lvl2pPr>
            <a:lvl3pPr marL="914284" indent="0">
              <a:buNone/>
              <a:defRPr sz="1800" b="1"/>
            </a:lvl3pPr>
            <a:lvl4pPr marL="1371427" indent="0">
              <a:buNone/>
              <a:defRPr sz="1600" b="1"/>
            </a:lvl4pPr>
            <a:lvl5pPr marL="1828569" indent="0">
              <a:buNone/>
              <a:defRPr sz="1600" b="1"/>
            </a:lvl5pPr>
            <a:lvl6pPr marL="2285711" indent="0">
              <a:buNone/>
              <a:defRPr sz="1600" b="1"/>
            </a:lvl6pPr>
            <a:lvl7pPr marL="2742853" indent="0">
              <a:buNone/>
              <a:defRPr sz="1600" b="1"/>
            </a:lvl7pPr>
            <a:lvl8pPr marL="3199996" indent="0">
              <a:buNone/>
              <a:defRPr sz="1600" b="1"/>
            </a:lvl8pPr>
            <a:lvl9pPr marL="3657138"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3483772" y="3141486"/>
            <a:ext cx="3031331" cy="570741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5B106E36-FD25-4E2D-B0AA-010F637433A0}" type="datetimeFigureOut">
              <a:rPr lang="ru-RU" smtClean="0"/>
              <a:pPr/>
              <a:t>03.10.2021</a:t>
            </a:fld>
            <a:endParaRPr lang="ru-RU" dirty="0"/>
          </a:p>
        </p:txBody>
      </p:sp>
      <p:sp>
        <p:nvSpPr>
          <p:cNvPr id="8" name="Нижний колонтитул 7"/>
          <p:cNvSpPr>
            <a:spLocks noGrp="1"/>
          </p:cNvSpPr>
          <p:nvPr>
            <p:ph type="ftr" sz="quarter" idx="11"/>
          </p:nvPr>
        </p:nvSpPr>
        <p:spPr/>
        <p:txBody>
          <a:bodyPr/>
          <a:lstStyle/>
          <a:p>
            <a:endParaRPr lang="ru-RU" dirty="0"/>
          </a:p>
        </p:txBody>
      </p:sp>
      <p:sp>
        <p:nvSpPr>
          <p:cNvPr id="9" name="Номер слайда 8"/>
          <p:cNvSpPr>
            <a:spLocks noGrp="1"/>
          </p:cNvSpPr>
          <p:nvPr>
            <p:ph type="sldNum" sz="quarter" idx="12"/>
          </p:nvPr>
        </p:nvSpPr>
        <p:spPr/>
        <p:txBody>
          <a:bodyPr/>
          <a:lstStyle/>
          <a:p>
            <a:fld id="{725C68B6-61C2-468F-89AB-4B9F7531AA68}" type="slidenum">
              <a:rPr lang="ru-RU" smtClean="0"/>
              <a:pPr/>
              <a:t>‹#›</a:t>
            </a:fld>
            <a:endParaRPr lang="ru-RU"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5B106E36-FD25-4E2D-B0AA-010F637433A0}" type="datetimeFigureOut">
              <a:rPr lang="ru-RU" smtClean="0"/>
              <a:pPr/>
              <a:t>03.10.2021</a:t>
            </a:fld>
            <a:endParaRPr lang="ru-RU" dirty="0"/>
          </a:p>
        </p:txBody>
      </p:sp>
      <p:sp>
        <p:nvSpPr>
          <p:cNvPr id="4" name="Нижний колонтитул 3"/>
          <p:cNvSpPr>
            <a:spLocks noGrp="1"/>
          </p:cNvSpPr>
          <p:nvPr>
            <p:ph type="ftr" sz="quarter" idx="11"/>
          </p:nvPr>
        </p:nvSpPr>
        <p:spPr/>
        <p:txBody>
          <a:bodyPr/>
          <a:lstStyle/>
          <a:p>
            <a:endParaRPr lang="ru-RU" dirty="0"/>
          </a:p>
        </p:txBody>
      </p:sp>
      <p:sp>
        <p:nvSpPr>
          <p:cNvPr id="5" name="Номер слайда 4"/>
          <p:cNvSpPr>
            <a:spLocks noGrp="1"/>
          </p:cNvSpPr>
          <p:nvPr>
            <p:ph type="sldNum" sz="quarter" idx="12"/>
          </p:nvPr>
        </p:nvSpPr>
        <p:spPr/>
        <p:txBody>
          <a:bodyPr/>
          <a:lstStyle/>
          <a:p>
            <a:fld id="{725C68B6-61C2-468F-89AB-4B9F7531AA68}" type="slidenum">
              <a:rPr lang="ru-RU" smtClean="0"/>
              <a:pPr/>
              <a:t>‹#›</a:t>
            </a:fld>
            <a:endParaRPr lang="ru-RU"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5B106E36-FD25-4E2D-B0AA-010F637433A0}" type="datetimeFigureOut">
              <a:rPr lang="ru-RU" smtClean="0"/>
              <a:pPr/>
              <a:t>03.10.2021</a:t>
            </a:fld>
            <a:endParaRPr lang="ru-RU" dirty="0"/>
          </a:p>
        </p:txBody>
      </p:sp>
      <p:sp>
        <p:nvSpPr>
          <p:cNvPr id="3" name="Нижний колонтитул 2"/>
          <p:cNvSpPr>
            <a:spLocks noGrp="1"/>
          </p:cNvSpPr>
          <p:nvPr>
            <p:ph type="ftr" sz="quarter" idx="11"/>
          </p:nvPr>
        </p:nvSpPr>
        <p:spPr/>
        <p:txBody>
          <a:bodyPr/>
          <a:lstStyle/>
          <a:p>
            <a:endParaRPr lang="ru-RU" dirty="0"/>
          </a:p>
        </p:txBody>
      </p:sp>
      <p:sp>
        <p:nvSpPr>
          <p:cNvPr id="4" name="Номер слайда 3"/>
          <p:cNvSpPr>
            <a:spLocks noGrp="1"/>
          </p:cNvSpPr>
          <p:nvPr>
            <p:ph type="sldNum" sz="quarter" idx="12"/>
          </p:nvPr>
        </p:nvSpPr>
        <p:spPr/>
        <p:txBody>
          <a:bodyPr/>
          <a:lstStyle/>
          <a:p>
            <a:fld id="{725C68B6-61C2-468F-89AB-4B9F7531AA68}" type="slidenum">
              <a:rPr lang="ru-RU" smtClean="0"/>
              <a:pPr/>
              <a:t>‹#›</a:t>
            </a:fld>
            <a:endParaRPr lang="ru-RU"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42903" y="394408"/>
            <a:ext cx="2256235" cy="1678517"/>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2681290" y="394408"/>
            <a:ext cx="3833813" cy="8454497"/>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342903" y="2072923"/>
            <a:ext cx="2256235" cy="6775980"/>
          </a:xfrm>
        </p:spPr>
        <p:txBody>
          <a:bodyPr/>
          <a:lstStyle>
            <a:lvl1pPr marL="0" indent="0">
              <a:buNone/>
              <a:defRPr sz="1400"/>
            </a:lvl1pPr>
            <a:lvl2pPr marL="457143" indent="0">
              <a:buNone/>
              <a:defRPr sz="1200"/>
            </a:lvl2pPr>
            <a:lvl3pPr marL="914284" indent="0">
              <a:buNone/>
              <a:defRPr sz="1000"/>
            </a:lvl3pPr>
            <a:lvl4pPr marL="1371427" indent="0">
              <a:buNone/>
              <a:defRPr sz="900"/>
            </a:lvl4pPr>
            <a:lvl5pPr marL="1828569" indent="0">
              <a:buNone/>
              <a:defRPr sz="900"/>
            </a:lvl5pPr>
            <a:lvl6pPr marL="2285711" indent="0">
              <a:buNone/>
              <a:defRPr sz="900"/>
            </a:lvl6pPr>
            <a:lvl7pPr marL="2742853" indent="0">
              <a:buNone/>
              <a:defRPr sz="900"/>
            </a:lvl7pPr>
            <a:lvl8pPr marL="3199996" indent="0">
              <a:buNone/>
              <a:defRPr sz="900"/>
            </a:lvl8pPr>
            <a:lvl9pPr marL="3657138"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5B106E36-FD25-4E2D-B0AA-010F637433A0}" type="datetimeFigureOut">
              <a:rPr lang="ru-RU" smtClean="0"/>
              <a:pPr/>
              <a:t>03.10.2021</a:t>
            </a:fld>
            <a:endParaRPr lang="ru-RU" dirty="0"/>
          </a:p>
        </p:txBody>
      </p:sp>
      <p:sp>
        <p:nvSpPr>
          <p:cNvPr id="6" name="Нижний колонтитул 5"/>
          <p:cNvSpPr>
            <a:spLocks noGrp="1"/>
          </p:cNvSpPr>
          <p:nvPr>
            <p:ph type="ftr" sz="quarter" idx="11"/>
          </p:nvPr>
        </p:nvSpPr>
        <p:spPr/>
        <p:txBody>
          <a:bodyPr/>
          <a:lstStyle/>
          <a:p>
            <a:endParaRPr lang="ru-RU" dirty="0"/>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344216" y="6934201"/>
            <a:ext cx="4114800" cy="818622"/>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344216" y="885119"/>
            <a:ext cx="4114800" cy="5943600"/>
          </a:xfrm>
        </p:spPr>
        <p:txBody>
          <a:bodyPr/>
          <a:lstStyle>
            <a:lvl1pPr marL="0" indent="0">
              <a:buNone/>
              <a:defRPr sz="3200"/>
            </a:lvl1pPr>
            <a:lvl2pPr marL="457143" indent="0">
              <a:buNone/>
              <a:defRPr sz="2800"/>
            </a:lvl2pPr>
            <a:lvl3pPr marL="914284" indent="0">
              <a:buNone/>
              <a:defRPr sz="2400"/>
            </a:lvl3pPr>
            <a:lvl4pPr marL="1371427" indent="0">
              <a:buNone/>
              <a:defRPr sz="2000"/>
            </a:lvl4pPr>
            <a:lvl5pPr marL="1828569" indent="0">
              <a:buNone/>
              <a:defRPr sz="2000"/>
            </a:lvl5pPr>
            <a:lvl6pPr marL="2285711" indent="0">
              <a:buNone/>
              <a:defRPr sz="2000"/>
            </a:lvl6pPr>
            <a:lvl7pPr marL="2742853" indent="0">
              <a:buNone/>
              <a:defRPr sz="2000"/>
            </a:lvl7pPr>
            <a:lvl8pPr marL="3199996" indent="0">
              <a:buNone/>
              <a:defRPr sz="2000"/>
            </a:lvl8pPr>
            <a:lvl9pPr marL="3657138" indent="0">
              <a:buNone/>
              <a:defRPr sz="2000"/>
            </a:lvl9pPr>
          </a:lstStyle>
          <a:p>
            <a:endParaRPr lang="ru-RU" dirty="0"/>
          </a:p>
        </p:txBody>
      </p:sp>
      <p:sp>
        <p:nvSpPr>
          <p:cNvPr id="4" name="Текст 3"/>
          <p:cNvSpPr>
            <a:spLocks noGrp="1"/>
          </p:cNvSpPr>
          <p:nvPr>
            <p:ph type="body" sz="half" idx="2"/>
          </p:nvPr>
        </p:nvSpPr>
        <p:spPr>
          <a:xfrm>
            <a:off x="1344216" y="7752823"/>
            <a:ext cx="4114800" cy="1162578"/>
          </a:xfrm>
        </p:spPr>
        <p:txBody>
          <a:bodyPr/>
          <a:lstStyle>
            <a:lvl1pPr marL="0" indent="0">
              <a:buNone/>
              <a:defRPr sz="1400"/>
            </a:lvl1pPr>
            <a:lvl2pPr marL="457143" indent="0">
              <a:buNone/>
              <a:defRPr sz="1200"/>
            </a:lvl2pPr>
            <a:lvl3pPr marL="914284" indent="0">
              <a:buNone/>
              <a:defRPr sz="1000"/>
            </a:lvl3pPr>
            <a:lvl4pPr marL="1371427" indent="0">
              <a:buNone/>
              <a:defRPr sz="900"/>
            </a:lvl4pPr>
            <a:lvl5pPr marL="1828569" indent="0">
              <a:buNone/>
              <a:defRPr sz="900"/>
            </a:lvl5pPr>
            <a:lvl6pPr marL="2285711" indent="0">
              <a:buNone/>
              <a:defRPr sz="900"/>
            </a:lvl6pPr>
            <a:lvl7pPr marL="2742853" indent="0">
              <a:buNone/>
              <a:defRPr sz="900"/>
            </a:lvl7pPr>
            <a:lvl8pPr marL="3199996" indent="0">
              <a:buNone/>
              <a:defRPr sz="900"/>
            </a:lvl8pPr>
            <a:lvl9pPr marL="3657138"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5B106E36-FD25-4E2D-B0AA-010F637433A0}" type="datetimeFigureOut">
              <a:rPr lang="ru-RU" smtClean="0"/>
              <a:pPr/>
              <a:t>03.10.2021</a:t>
            </a:fld>
            <a:endParaRPr lang="ru-RU" dirty="0"/>
          </a:p>
        </p:txBody>
      </p:sp>
      <p:sp>
        <p:nvSpPr>
          <p:cNvPr id="6" name="Нижний колонтитул 5"/>
          <p:cNvSpPr>
            <a:spLocks noGrp="1"/>
          </p:cNvSpPr>
          <p:nvPr>
            <p:ph type="ftr" sz="quarter" idx="11"/>
          </p:nvPr>
        </p:nvSpPr>
        <p:spPr/>
        <p:txBody>
          <a:bodyPr/>
          <a:lstStyle/>
          <a:p>
            <a:endParaRPr lang="ru-RU" dirty="0"/>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42900" y="396701"/>
            <a:ext cx="6172200" cy="1651000"/>
          </a:xfrm>
          <a:prstGeom prst="rect">
            <a:avLst/>
          </a:prstGeom>
        </p:spPr>
        <p:txBody>
          <a:bodyPr vert="horz" lIns="91428" tIns="45715" rIns="91428" bIns="45715"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342900" y="2311402"/>
            <a:ext cx="6172200" cy="6537502"/>
          </a:xfrm>
          <a:prstGeom prst="rect">
            <a:avLst/>
          </a:prstGeom>
        </p:spPr>
        <p:txBody>
          <a:bodyPr vert="horz" lIns="91428" tIns="45715" rIns="91428" bIns="45715"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342900" y="9181396"/>
            <a:ext cx="1600200" cy="527402"/>
          </a:xfrm>
          <a:prstGeom prst="rect">
            <a:avLst/>
          </a:prstGeom>
        </p:spPr>
        <p:txBody>
          <a:bodyPr vert="horz" lIns="91428" tIns="45715" rIns="91428" bIns="45715" rtlCol="0" anchor="ctr"/>
          <a:lstStyle>
            <a:lvl1pPr algn="l">
              <a:defRPr sz="1200">
                <a:solidFill>
                  <a:schemeClr val="tx1">
                    <a:tint val="75000"/>
                  </a:schemeClr>
                </a:solidFill>
              </a:defRPr>
            </a:lvl1pPr>
          </a:lstStyle>
          <a:p>
            <a:fld id="{5B106E36-FD25-4E2D-B0AA-010F637433A0}" type="datetimeFigureOut">
              <a:rPr lang="ru-RU" smtClean="0"/>
              <a:pPr/>
              <a:t>03.10.2021</a:t>
            </a:fld>
            <a:endParaRPr lang="ru-RU" dirty="0"/>
          </a:p>
        </p:txBody>
      </p:sp>
      <p:sp>
        <p:nvSpPr>
          <p:cNvPr id="5" name="Нижний колонтитул 4"/>
          <p:cNvSpPr>
            <a:spLocks noGrp="1"/>
          </p:cNvSpPr>
          <p:nvPr>
            <p:ph type="ftr" sz="quarter" idx="3"/>
          </p:nvPr>
        </p:nvSpPr>
        <p:spPr>
          <a:xfrm>
            <a:off x="2343150" y="9181396"/>
            <a:ext cx="2171700" cy="527402"/>
          </a:xfrm>
          <a:prstGeom prst="rect">
            <a:avLst/>
          </a:prstGeom>
        </p:spPr>
        <p:txBody>
          <a:bodyPr vert="horz" lIns="91428" tIns="45715" rIns="91428" bIns="45715" rtlCol="0" anchor="ctr"/>
          <a:lstStyle>
            <a:lvl1pPr algn="ctr">
              <a:defRPr sz="1200">
                <a:solidFill>
                  <a:schemeClr val="tx1">
                    <a:tint val="75000"/>
                  </a:schemeClr>
                </a:solidFill>
              </a:defRPr>
            </a:lvl1pPr>
          </a:lstStyle>
          <a:p>
            <a:endParaRPr lang="ru-RU" dirty="0"/>
          </a:p>
        </p:txBody>
      </p:sp>
      <p:sp>
        <p:nvSpPr>
          <p:cNvPr id="6" name="Номер слайда 5"/>
          <p:cNvSpPr>
            <a:spLocks noGrp="1"/>
          </p:cNvSpPr>
          <p:nvPr>
            <p:ph type="sldNum" sz="quarter" idx="4"/>
          </p:nvPr>
        </p:nvSpPr>
        <p:spPr>
          <a:xfrm>
            <a:off x="4914900" y="9181396"/>
            <a:ext cx="1600200" cy="527402"/>
          </a:xfrm>
          <a:prstGeom prst="rect">
            <a:avLst/>
          </a:prstGeom>
        </p:spPr>
        <p:txBody>
          <a:bodyPr vert="horz" lIns="91428" tIns="45715" rIns="91428" bIns="45715" rtlCol="0" anchor="ctr"/>
          <a:lstStyle>
            <a:lvl1pPr algn="r">
              <a:defRPr sz="1200">
                <a:solidFill>
                  <a:schemeClr val="tx1">
                    <a:tint val="75000"/>
                  </a:schemeClr>
                </a:solidFill>
              </a:defRPr>
            </a:lvl1pPr>
          </a:lstStyle>
          <a:p>
            <a:fld id="{725C68B6-61C2-468F-89AB-4B9F7531AA68}" type="slidenum">
              <a:rPr lang="ru-RU" smtClean="0"/>
              <a:pPr/>
              <a:t>‹#›</a:t>
            </a:fld>
            <a:endParaRPr lang="ru-RU"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284" rtl="0" eaLnBrk="1" latinLnBrk="0" hangingPunct="1">
        <a:spcBef>
          <a:spcPct val="0"/>
        </a:spcBef>
        <a:buNone/>
        <a:defRPr sz="4400" kern="1200">
          <a:solidFill>
            <a:schemeClr val="tx1"/>
          </a:solidFill>
          <a:latin typeface="+mj-lt"/>
          <a:ea typeface="+mj-ea"/>
          <a:cs typeface="+mj-cs"/>
        </a:defRPr>
      </a:lvl1pPr>
    </p:titleStyle>
    <p:bodyStyle>
      <a:lvl1pPr marL="342857" indent="-342857" algn="l" defTabSz="914284"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856" indent="-285714" algn="l" defTabSz="914284"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2856" indent="-228571" algn="l" defTabSz="914284"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599998" indent="-228571" algn="l" defTabSz="914284"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140" indent="-228571" algn="l" defTabSz="914284"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282" indent="-228571" algn="l" defTabSz="914284"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424" indent="-228571" algn="l" defTabSz="914284"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567" indent="-228571" algn="l" defTabSz="914284"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708" indent="-228571" algn="l" defTabSz="914284"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284" rtl="0" eaLnBrk="1" latinLnBrk="0" hangingPunct="1">
        <a:defRPr sz="1800" kern="1200">
          <a:solidFill>
            <a:schemeClr val="tx1"/>
          </a:solidFill>
          <a:latin typeface="+mn-lt"/>
          <a:ea typeface="+mn-ea"/>
          <a:cs typeface="+mn-cs"/>
        </a:defRPr>
      </a:lvl1pPr>
      <a:lvl2pPr marL="457143" algn="l" defTabSz="914284" rtl="0" eaLnBrk="1" latinLnBrk="0" hangingPunct="1">
        <a:defRPr sz="1800" kern="1200">
          <a:solidFill>
            <a:schemeClr val="tx1"/>
          </a:solidFill>
          <a:latin typeface="+mn-lt"/>
          <a:ea typeface="+mn-ea"/>
          <a:cs typeface="+mn-cs"/>
        </a:defRPr>
      </a:lvl2pPr>
      <a:lvl3pPr marL="914284" algn="l" defTabSz="914284" rtl="0" eaLnBrk="1" latinLnBrk="0" hangingPunct="1">
        <a:defRPr sz="1800" kern="1200">
          <a:solidFill>
            <a:schemeClr val="tx1"/>
          </a:solidFill>
          <a:latin typeface="+mn-lt"/>
          <a:ea typeface="+mn-ea"/>
          <a:cs typeface="+mn-cs"/>
        </a:defRPr>
      </a:lvl3pPr>
      <a:lvl4pPr marL="1371427" algn="l" defTabSz="914284" rtl="0" eaLnBrk="1" latinLnBrk="0" hangingPunct="1">
        <a:defRPr sz="1800" kern="1200">
          <a:solidFill>
            <a:schemeClr val="tx1"/>
          </a:solidFill>
          <a:latin typeface="+mn-lt"/>
          <a:ea typeface="+mn-ea"/>
          <a:cs typeface="+mn-cs"/>
        </a:defRPr>
      </a:lvl4pPr>
      <a:lvl5pPr marL="1828569" algn="l" defTabSz="914284" rtl="0" eaLnBrk="1" latinLnBrk="0" hangingPunct="1">
        <a:defRPr sz="1800" kern="1200">
          <a:solidFill>
            <a:schemeClr val="tx1"/>
          </a:solidFill>
          <a:latin typeface="+mn-lt"/>
          <a:ea typeface="+mn-ea"/>
          <a:cs typeface="+mn-cs"/>
        </a:defRPr>
      </a:lvl5pPr>
      <a:lvl6pPr marL="2285711" algn="l" defTabSz="914284" rtl="0" eaLnBrk="1" latinLnBrk="0" hangingPunct="1">
        <a:defRPr sz="1800" kern="1200">
          <a:solidFill>
            <a:schemeClr val="tx1"/>
          </a:solidFill>
          <a:latin typeface="+mn-lt"/>
          <a:ea typeface="+mn-ea"/>
          <a:cs typeface="+mn-cs"/>
        </a:defRPr>
      </a:lvl6pPr>
      <a:lvl7pPr marL="2742853" algn="l" defTabSz="914284" rtl="0" eaLnBrk="1" latinLnBrk="0" hangingPunct="1">
        <a:defRPr sz="1800" kern="1200">
          <a:solidFill>
            <a:schemeClr val="tx1"/>
          </a:solidFill>
          <a:latin typeface="+mn-lt"/>
          <a:ea typeface="+mn-ea"/>
          <a:cs typeface="+mn-cs"/>
        </a:defRPr>
      </a:lvl7pPr>
      <a:lvl8pPr marL="3199996" algn="l" defTabSz="914284" rtl="0" eaLnBrk="1" latinLnBrk="0" hangingPunct="1">
        <a:defRPr sz="1800" kern="1200">
          <a:solidFill>
            <a:schemeClr val="tx1"/>
          </a:solidFill>
          <a:latin typeface="+mn-lt"/>
          <a:ea typeface="+mn-ea"/>
          <a:cs typeface="+mn-cs"/>
        </a:defRPr>
      </a:lvl8pPr>
      <a:lvl9pPr marL="3657138" algn="l" defTabSz="914284"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3.png"/><Relationship Id="rId1" Type="http://schemas.openxmlformats.org/officeDocument/2006/relationships/slideLayout" Target="../slideLayouts/slideLayout7.xml"/><Relationship Id="rId4" Type="http://schemas.openxmlformats.org/officeDocument/2006/relationships/image" Target="../media/image20.jpeg"/></Relationships>
</file>

<file path=ppt/slides/_rels/slide11.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3.png"/><Relationship Id="rId1" Type="http://schemas.openxmlformats.org/officeDocument/2006/relationships/slideLayout" Target="../slideLayouts/slideLayout7.xml"/><Relationship Id="rId4" Type="http://schemas.openxmlformats.org/officeDocument/2006/relationships/image" Target="../media/image22.jpeg"/></Relationships>
</file>

<file path=ppt/slides/_rels/slide12.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3.png"/><Relationship Id="rId1" Type="http://schemas.openxmlformats.org/officeDocument/2006/relationships/slideLayout" Target="../slideLayouts/slideLayout7.xml"/><Relationship Id="rId4" Type="http://schemas.openxmlformats.org/officeDocument/2006/relationships/image" Target="../media/image24.jpeg"/></Relationships>
</file>

<file path=ppt/slides/_rels/slide13.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25.jpe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25.jpe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image" Target="../media/image25.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3.png"/><Relationship Id="rId1" Type="http://schemas.openxmlformats.org/officeDocument/2006/relationships/slideLayout" Target="../slideLayouts/slideLayout7.xml"/><Relationship Id="rId4" Type="http://schemas.openxmlformats.org/officeDocument/2006/relationships/image" Target="../media/image6.jpeg"/></Relationships>
</file>

<file path=ppt/slides/_rels/slide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3.png"/><Relationship Id="rId1" Type="http://schemas.openxmlformats.org/officeDocument/2006/relationships/slideLayout" Target="../slideLayouts/slideLayout7.xml"/><Relationship Id="rId4" Type="http://schemas.openxmlformats.org/officeDocument/2006/relationships/image" Target="../media/image8.jpeg"/></Relationships>
</file>

<file path=ppt/slides/_rels/slide5.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3.png"/><Relationship Id="rId1" Type="http://schemas.openxmlformats.org/officeDocument/2006/relationships/slideLayout" Target="../slideLayouts/slideLayout7.xml"/><Relationship Id="rId4" Type="http://schemas.openxmlformats.org/officeDocument/2006/relationships/image" Target="../media/image10.jpeg"/></Relationships>
</file>

<file path=ppt/slides/_rels/slide6.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3.png"/><Relationship Id="rId1" Type="http://schemas.openxmlformats.org/officeDocument/2006/relationships/slideLayout" Target="../slideLayouts/slideLayout7.xml"/><Relationship Id="rId4" Type="http://schemas.openxmlformats.org/officeDocument/2006/relationships/image" Target="../media/image12.png"/></Relationships>
</file>

<file path=ppt/slides/_rels/slide7.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3.png"/><Relationship Id="rId1" Type="http://schemas.openxmlformats.org/officeDocument/2006/relationships/slideLayout" Target="../slideLayouts/slideLayout7.xml"/><Relationship Id="rId4" Type="http://schemas.openxmlformats.org/officeDocument/2006/relationships/image" Target="../media/image14.jpeg"/></Relationships>
</file>

<file path=ppt/slides/_rels/slide8.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3.png"/><Relationship Id="rId1" Type="http://schemas.openxmlformats.org/officeDocument/2006/relationships/slideLayout" Target="../slideLayouts/slideLayout7.xml"/><Relationship Id="rId4" Type="http://schemas.openxmlformats.org/officeDocument/2006/relationships/image" Target="../media/image16.jpeg"/></Relationships>
</file>

<file path=ppt/slides/_rels/slide9.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3.png"/><Relationship Id="rId1" Type="http://schemas.openxmlformats.org/officeDocument/2006/relationships/slideLayout" Target="../slideLayouts/slideLayout7.xml"/><Relationship Id="rId4" Type="http://schemas.openxmlformats.org/officeDocument/2006/relationships/image" Target="../media/image18.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2" descr="http://asyan.org/potrd/%D0%9D%D0%B0%20%D0%B6%D0%BE%D0%B2%D1%82%D0%B5%D0%BD%D1%8C%20%D0%BC%D1%96%D1%81%D1%8F%D1%86%D1%8Cd/47042_html_58369559.jpg"/>
          <p:cNvPicPr>
            <a:picLocks noChangeAspect="1" noChangeArrowheads="1"/>
          </p:cNvPicPr>
          <p:nvPr/>
        </p:nvPicPr>
        <p:blipFill>
          <a:blip r:embed="rId2" cstate="print"/>
          <a:srcRect/>
          <a:stretch>
            <a:fillRect/>
          </a:stretch>
        </p:blipFill>
        <p:spPr bwMode="auto">
          <a:xfrm>
            <a:off x="0" y="1"/>
            <a:ext cx="6858000" cy="9936183"/>
          </a:xfrm>
          <a:prstGeom prst="rect">
            <a:avLst/>
          </a:prstGeom>
          <a:noFill/>
        </p:spPr>
      </p:pic>
      <p:pic>
        <p:nvPicPr>
          <p:cNvPr id="7" name="Рисунок 6" descr="http://images.easyfreeclipart.com/1240/what-are-those-green-ribbons-people-were-wearing-during-the-state--1240416.png"/>
          <p:cNvPicPr/>
          <p:nvPr/>
        </p:nvPicPr>
        <p:blipFill>
          <a:blip r:embed="rId3" cstate="print"/>
          <a:srcRect/>
          <a:stretch>
            <a:fillRect/>
          </a:stretch>
        </p:blipFill>
        <p:spPr bwMode="auto">
          <a:xfrm>
            <a:off x="2571744" y="881034"/>
            <a:ext cx="1905000" cy="3429000"/>
          </a:xfrm>
          <a:prstGeom prst="rect">
            <a:avLst/>
          </a:prstGeom>
          <a:noFill/>
          <a:ln w="9525">
            <a:noFill/>
            <a:miter lim="800000"/>
            <a:headEnd/>
            <a:tailEnd/>
          </a:ln>
        </p:spPr>
      </p:pic>
      <p:sp>
        <p:nvSpPr>
          <p:cNvPr id="16388" name="Rectangle 4"/>
          <p:cNvSpPr>
            <a:spLocks noChangeArrowheads="1"/>
          </p:cNvSpPr>
          <p:nvPr/>
        </p:nvSpPr>
        <p:spPr bwMode="auto">
          <a:xfrm>
            <a:off x="2928936" y="6131163"/>
            <a:ext cx="3571900" cy="2462202"/>
          </a:xfrm>
          <a:prstGeom prst="rect">
            <a:avLst/>
          </a:prstGeom>
          <a:noFill/>
          <a:ln w="9525">
            <a:noFill/>
            <a:miter lim="800000"/>
            <a:headEnd/>
            <a:tailEnd/>
          </a:ln>
          <a:effectLst/>
        </p:spPr>
        <p:txBody>
          <a:bodyPr vert="horz" wrap="square" lIns="91428" tIns="45715" rIns="91428" bIns="45715" numCol="1" anchor="ctr" anchorCtr="0" compatLnSpc="1">
            <a:prstTxWarp prst="textNoShape">
              <a:avLst/>
            </a:prstTxWarp>
            <a:spAutoFit/>
          </a:bodyPr>
          <a:lstStyle/>
          <a:p>
            <a:pPr lvl="0" fontAlgn="base">
              <a:spcBef>
                <a:spcPct val="0"/>
              </a:spcBef>
              <a:spcAft>
                <a:spcPct val="0"/>
              </a:spcAft>
            </a:pPr>
            <a:r>
              <a:rPr lang="ru-RU" sz="1400" b="1" u="sng" dirty="0" smtClean="0">
                <a:latin typeface="Times New Roman" pitchFamily="18" charset="0"/>
                <a:cs typeface="Times New Roman" pitchFamily="18" charset="0"/>
              </a:rPr>
              <a:t>Работу выполнили:</a:t>
            </a:r>
            <a:r>
              <a:rPr lang="ru-RU" sz="1400" b="1" dirty="0" smtClean="0">
                <a:latin typeface="Times New Roman" pitchFamily="18" charset="0"/>
                <a:cs typeface="Times New Roman" pitchFamily="18" charset="0"/>
              </a:rPr>
              <a:t>                                                              </a:t>
            </a:r>
            <a:r>
              <a:rPr lang="ru-RU" sz="1400" dirty="0" smtClean="0">
                <a:latin typeface="Times New Roman" pitchFamily="18" charset="0"/>
                <a:cs typeface="Times New Roman" pitchFamily="18" charset="0"/>
              </a:rPr>
              <a:t>отряд «</a:t>
            </a:r>
            <a:r>
              <a:rPr lang="ru-RU" sz="1400" dirty="0" err="1" smtClean="0">
                <a:latin typeface="Times New Roman" pitchFamily="18" charset="0"/>
                <a:cs typeface="Times New Roman" pitchFamily="18" charset="0"/>
              </a:rPr>
              <a:t>Лесовички</a:t>
            </a:r>
            <a:r>
              <a:rPr lang="ru-RU" sz="1400" dirty="0" smtClean="0">
                <a:latin typeface="Times New Roman" pitchFamily="18" charset="0"/>
                <a:cs typeface="Times New Roman" pitchFamily="18" charset="0"/>
              </a:rPr>
              <a:t>»  </a:t>
            </a:r>
          </a:p>
          <a:p>
            <a:pPr lvl="0" fontAlgn="base">
              <a:spcBef>
                <a:spcPct val="0"/>
              </a:spcBef>
              <a:spcAft>
                <a:spcPct val="0"/>
              </a:spcAft>
            </a:pPr>
            <a:r>
              <a:rPr lang="ru-RU" sz="1400" dirty="0" smtClean="0">
                <a:latin typeface="Times New Roman" pitchFamily="18" charset="0"/>
                <a:cs typeface="Times New Roman" pitchFamily="18" charset="0"/>
              </a:rPr>
              <a:t> </a:t>
            </a:r>
            <a:r>
              <a:rPr lang="ru-RU" sz="1400" dirty="0" smtClean="0">
                <a:latin typeface="Times New Roman" pitchFamily="18" charset="0"/>
                <a:ea typeface="Times New Roman" pitchFamily="18" charset="0"/>
                <a:cs typeface="Times New Roman" pitchFamily="18" charset="0"/>
              </a:rPr>
              <a:t>МКОУ Тогучинского района </a:t>
            </a:r>
          </a:p>
          <a:p>
            <a:pPr lvl="0" fontAlgn="base">
              <a:spcBef>
                <a:spcPct val="0"/>
              </a:spcBef>
              <a:spcAft>
                <a:spcPct val="0"/>
              </a:spcAft>
            </a:pPr>
            <a:r>
              <a:rPr lang="ru-RU" sz="1400" dirty="0" smtClean="0">
                <a:latin typeface="Times New Roman" pitchFamily="18" charset="0"/>
                <a:ea typeface="Times New Roman" pitchFamily="18" charset="0"/>
                <a:cs typeface="Times New Roman" pitchFamily="18" charset="0"/>
              </a:rPr>
              <a:t>«Тогучинская средняя школа №1»</a:t>
            </a:r>
          </a:p>
          <a:p>
            <a:pPr lvl="0" fontAlgn="base">
              <a:spcBef>
                <a:spcPct val="0"/>
              </a:spcBef>
              <a:spcAft>
                <a:spcPct val="0"/>
              </a:spcAft>
            </a:pPr>
            <a:r>
              <a:rPr lang="ru-RU" sz="1400" dirty="0" smtClean="0">
                <a:latin typeface="Times New Roman" pitchFamily="18" charset="0"/>
                <a:ea typeface="Times New Roman" pitchFamily="18" charset="0"/>
                <a:cs typeface="Times New Roman" pitchFamily="18" charset="0"/>
              </a:rPr>
              <a:t>Количество участников акции -100чел.</a:t>
            </a:r>
          </a:p>
          <a:p>
            <a:endParaRPr lang="ru-RU" sz="1400" dirty="0" smtClean="0"/>
          </a:p>
          <a:p>
            <a:r>
              <a:rPr lang="ru-RU" sz="1400" b="1" u="sng" dirty="0" smtClean="0"/>
              <a:t>Руководитель:</a:t>
            </a:r>
            <a:endParaRPr lang="ru-RU" sz="1400" b="1" dirty="0" smtClean="0"/>
          </a:p>
          <a:p>
            <a:pPr eaLnBrk="0" fontAlgn="base" hangingPunct="0">
              <a:spcBef>
                <a:spcPct val="0"/>
              </a:spcBef>
              <a:spcAft>
                <a:spcPct val="0"/>
              </a:spcAft>
            </a:pPr>
            <a:r>
              <a:rPr lang="ru-RU" sz="1400" i="1" dirty="0" smtClean="0">
                <a:latin typeface="Times New Roman" pitchFamily="18" charset="0"/>
                <a:ea typeface="Times New Roman" pitchFamily="18" charset="0"/>
                <a:cs typeface="Times New Roman" pitchFamily="18" charset="0"/>
              </a:rPr>
              <a:t> Москоленко Наталья Михайловна,</a:t>
            </a:r>
          </a:p>
          <a:p>
            <a:pPr lvl="0" fontAlgn="base">
              <a:spcBef>
                <a:spcPct val="0"/>
              </a:spcBef>
              <a:spcAft>
                <a:spcPct val="0"/>
              </a:spcAft>
            </a:pPr>
            <a:r>
              <a:rPr lang="ru-RU" sz="1400" i="1" dirty="0">
                <a:latin typeface="Times New Roman" pitchFamily="18" charset="0"/>
                <a:ea typeface="Times New Roman" pitchFamily="18" charset="0"/>
                <a:cs typeface="Times New Roman" pitchFamily="18" charset="0"/>
              </a:rPr>
              <a:t>п</a:t>
            </a:r>
            <a:r>
              <a:rPr lang="ru-RU" sz="1400" i="1" dirty="0" smtClean="0">
                <a:latin typeface="Times New Roman" pitchFamily="18" charset="0"/>
                <a:ea typeface="Times New Roman" pitchFamily="18" charset="0"/>
                <a:cs typeface="Times New Roman" pitchFamily="18" charset="0"/>
              </a:rPr>
              <a:t>едагог    </a:t>
            </a:r>
            <a:r>
              <a:rPr lang="ru-RU" sz="1400" dirty="0" smtClean="0">
                <a:latin typeface="Times New Roman" pitchFamily="18" charset="0"/>
                <a:ea typeface="Times New Roman" pitchFamily="18" charset="0"/>
                <a:cs typeface="Times New Roman" pitchFamily="18" charset="0"/>
              </a:rPr>
              <a:t>МКОУ Тогучинского района </a:t>
            </a:r>
          </a:p>
          <a:p>
            <a:pPr lvl="0" fontAlgn="base">
              <a:spcBef>
                <a:spcPct val="0"/>
              </a:spcBef>
              <a:spcAft>
                <a:spcPct val="0"/>
              </a:spcAft>
            </a:pPr>
            <a:r>
              <a:rPr lang="ru-RU" sz="1400" dirty="0" smtClean="0">
                <a:latin typeface="Times New Roman" pitchFamily="18" charset="0"/>
                <a:ea typeface="Times New Roman" pitchFamily="18" charset="0"/>
                <a:cs typeface="Times New Roman" pitchFamily="18" charset="0"/>
              </a:rPr>
              <a:t>«Тогучинская средняя школа №1»</a:t>
            </a:r>
          </a:p>
          <a:p>
            <a:pPr eaLnBrk="0" fontAlgn="base" hangingPunct="0">
              <a:spcBef>
                <a:spcPct val="0"/>
              </a:spcBef>
              <a:spcAft>
                <a:spcPct val="0"/>
              </a:spcAft>
            </a:pPr>
            <a:endParaRPr lang="ru-RU" sz="1400" dirty="0" smtClean="0">
              <a:latin typeface="Times New Roman" pitchFamily="18" charset="0"/>
              <a:ea typeface="Times New Roman" pitchFamily="18" charset="0"/>
              <a:cs typeface="Times New Roman" pitchFamily="18" charset="0"/>
            </a:endParaRPr>
          </a:p>
        </p:txBody>
      </p:sp>
      <p:sp>
        <p:nvSpPr>
          <p:cNvPr id="6" name="Прямоугольник 5"/>
          <p:cNvSpPr/>
          <p:nvPr/>
        </p:nvSpPr>
        <p:spPr>
          <a:xfrm>
            <a:off x="571480" y="386923"/>
            <a:ext cx="5857916" cy="600154"/>
          </a:xfrm>
          <a:prstGeom prst="rect">
            <a:avLst/>
          </a:prstGeom>
        </p:spPr>
        <p:txBody>
          <a:bodyPr wrap="square" lIns="91428" tIns="45715" rIns="91428" bIns="45715">
            <a:spAutoFit/>
          </a:bodyPr>
          <a:lstStyle/>
          <a:p>
            <a:pPr lvl="0" algn="ctr" fontAlgn="base">
              <a:spcBef>
                <a:spcPct val="0"/>
              </a:spcBef>
              <a:spcAft>
                <a:spcPct val="0"/>
              </a:spcAft>
            </a:pPr>
            <a:r>
              <a:rPr lang="ru-RU" sz="1600" b="1" dirty="0" smtClean="0">
                <a:latin typeface="Arial Black" pitchFamily="34" charset="0"/>
                <a:ea typeface="Times New Roman" pitchFamily="18" charset="0"/>
                <a:cs typeface="Times New Roman" pitchFamily="18" charset="0"/>
              </a:rPr>
              <a:t>МКОУ Тогучинского района </a:t>
            </a:r>
          </a:p>
          <a:p>
            <a:pPr lvl="0" algn="ctr" fontAlgn="base">
              <a:spcBef>
                <a:spcPct val="0"/>
              </a:spcBef>
              <a:spcAft>
                <a:spcPct val="0"/>
              </a:spcAft>
            </a:pPr>
            <a:r>
              <a:rPr lang="ru-RU" sz="1600" b="1" dirty="0" smtClean="0">
                <a:ea typeface="Times New Roman" pitchFamily="18" charset="0"/>
                <a:cs typeface="Times New Roman" pitchFamily="18" charset="0"/>
              </a:rPr>
              <a:t>«</a:t>
            </a:r>
            <a:r>
              <a:rPr lang="ru-RU" sz="1600" b="1" dirty="0" smtClean="0">
                <a:latin typeface="Arial Black" pitchFamily="34" charset="0"/>
                <a:ea typeface="Times New Roman" pitchFamily="18" charset="0"/>
                <a:cs typeface="Times New Roman" pitchFamily="18" charset="0"/>
              </a:rPr>
              <a:t>Тогучинская средняя школа №1</a:t>
            </a:r>
            <a:r>
              <a:rPr lang="ru-RU" sz="1600" b="1" dirty="0" smtClean="0">
                <a:ea typeface="Times New Roman" pitchFamily="18" charset="0"/>
                <a:cs typeface="Times New Roman" pitchFamily="18" charset="0"/>
              </a:rPr>
              <a:t>»</a:t>
            </a:r>
          </a:p>
        </p:txBody>
      </p:sp>
      <p:sp>
        <p:nvSpPr>
          <p:cNvPr id="16387" name="Rectangle 3"/>
          <p:cNvSpPr>
            <a:spLocks noChangeArrowheads="1"/>
          </p:cNvSpPr>
          <p:nvPr/>
        </p:nvSpPr>
        <p:spPr bwMode="auto">
          <a:xfrm>
            <a:off x="642918" y="3880301"/>
            <a:ext cx="5786478" cy="2862312"/>
          </a:xfrm>
          <a:prstGeom prst="rect">
            <a:avLst/>
          </a:prstGeom>
          <a:noFill/>
          <a:ln w="9525">
            <a:noFill/>
            <a:miter lim="800000"/>
            <a:headEnd/>
            <a:tailEnd/>
          </a:ln>
          <a:effectLst/>
        </p:spPr>
        <p:txBody>
          <a:bodyPr vert="horz" wrap="square" lIns="91428" tIns="45715" rIns="91428" bIns="45715" numCol="1" anchor="ctr" anchorCtr="0" compatLnSpc="1">
            <a:prstTxWarp prst="textNoShape">
              <a:avLst/>
            </a:prstTxWarp>
            <a:spAutoFit/>
          </a:bodyPr>
          <a:lstStyle/>
          <a:p>
            <a:pPr algn="ctr" fontAlgn="base">
              <a:spcBef>
                <a:spcPct val="0"/>
              </a:spcBef>
              <a:spcAft>
                <a:spcPct val="0"/>
              </a:spcAft>
            </a:pPr>
            <a:r>
              <a:rPr lang="ru-RU" sz="2800" b="1" dirty="0" smtClean="0">
                <a:solidFill>
                  <a:srgbClr val="0000FF"/>
                </a:solidFill>
                <a:latin typeface="Arial Black" pitchFamily="34" charset="0"/>
                <a:ea typeface="Times New Roman" pitchFamily="18" charset="0"/>
                <a:cs typeface="Arial" pitchFamily="34" charset="0"/>
              </a:rPr>
              <a:t>Проект «Экологический десант»</a:t>
            </a:r>
          </a:p>
          <a:p>
            <a:pPr algn="ctr"/>
            <a:r>
              <a:rPr lang="ru-RU" sz="2800" b="1" dirty="0" smtClean="0">
                <a:solidFill>
                  <a:srgbClr val="0000FF"/>
                </a:solidFill>
              </a:rPr>
              <a:t>Отчет </a:t>
            </a:r>
          </a:p>
          <a:p>
            <a:pPr algn="ctr"/>
            <a:r>
              <a:rPr lang="ru-RU" sz="2800" b="1" dirty="0" smtClean="0">
                <a:solidFill>
                  <a:srgbClr val="0000FF"/>
                </a:solidFill>
              </a:rPr>
              <a:t>о проведении районной акции</a:t>
            </a:r>
          </a:p>
          <a:p>
            <a:pPr algn="ctr"/>
            <a:r>
              <a:rPr lang="ru-RU" sz="3200" b="1" dirty="0" smtClean="0">
                <a:solidFill>
                  <a:srgbClr val="00B050"/>
                </a:solidFill>
                <a:latin typeface="Arial Black" pitchFamily="34" charset="0"/>
              </a:rPr>
              <a:t>«Салатовая ленточка» </a:t>
            </a:r>
            <a:endParaRPr lang="ru-RU" sz="3200" dirty="0" smtClean="0">
              <a:solidFill>
                <a:srgbClr val="00B050"/>
              </a:solidFill>
              <a:latin typeface="Arial Black" pitchFamily="34" charset="0"/>
            </a:endParaRPr>
          </a:p>
          <a:p>
            <a:pPr algn="ctr" fontAlgn="base">
              <a:spcBef>
                <a:spcPct val="0"/>
              </a:spcBef>
              <a:spcAft>
                <a:spcPct val="0"/>
              </a:spcAft>
            </a:pPr>
            <a:endParaRPr lang="ru-RU" sz="3200" dirty="0" smtClean="0">
              <a:solidFill>
                <a:srgbClr val="FF0000"/>
              </a:solidFill>
              <a:latin typeface="Arial Black" pitchFamily="34" charset="0"/>
              <a:ea typeface="Times New Roman" pitchFamily="18" charset="0"/>
              <a:cs typeface="Arial" pitchFamily="34" charset="0"/>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4" descr="http://gif-kartinki.ru/fony/fony_14.png"/>
          <p:cNvPicPr>
            <a:picLocks noChangeAspect="1" noChangeArrowheads="1"/>
          </p:cNvPicPr>
          <p:nvPr/>
        </p:nvPicPr>
        <p:blipFill>
          <a:blip r:embed="rId2"/>
          <a:srcRect/>
          <a:stretch>
            <a:fillRect/>
          </a:stretch>
        </p:blipFill>
        <p:spPr bwMode="auto">
          <a:xfrm>
            <a:off x="0" y="0"/>
            <a:ext cx="6858000" cy="9906000"/>
          </a:xfrm>
          <a:prstGeom prst="rect">
            <a:avLst/>
          </a:prstGeom>
          <a:noFill/>
        </p:spPr>
      </p:pic>
      <p:sp>
        <p:nvSpPr>
          <p:cNvPr id="10241" name="Rectangle 1"/>
          <p:cNvSpPr>
            <a:spLocks noChangeArrowheads="1"/>
          </p:cNvSpPr>
          <p:nvPr/>
        </p:nvSpPr>
        <p:spPr bwMode="auto">
          <a:xfrm>
            <a:off x="857232" y="166654"/>
            <a:ext cx="5572164" cy="523210"/>
          </a:xfrm>
          <a:prstGeom prst="rect">
            <a:avLst/>
          </a:prstGeom>
          <a:noFill/>
          <a:ln w="9525">
            <a:noFill/>
            <a:miter lim="800000"/>
            <a:headEnd/>
            <a:tailEnd/>
          </a:ln>
          <a:effectLst/>
        </p:spPr>
        <p:txBody>
          <a:bodyPr vert="horz" wrap="square" lIns="91428" tIns="45715" rIns="91428" bIns="45715" numCol="1" anchor="ctr" anchorCtr="0" compatLnSpc="1">
            <a:prstTxWarp prst="textNoShape">
              <a:avLst/>
            </a:prstTxWarp>
            <a:spAutoFit/>
          </a:bodyPr>
          <a:lstStyle/>
          <a:p>
            <a:pPr algn="just" fontAlgn="base">
              <a:spcBef>
                <a:spcPct val="0"/>
              </a:spcBef>
              <a:spcAft>
                <a:spcPct val="0"/>
              </a:spcAft>
            </a:pPr>
            <a:r>
              <a:rPr lang="ru-RU" sz="1400" dirty="0" smtClean="0">
                <a:solidFill>
                  <a:srgbClr val="0000FF"/>
                </a:solidFill>
                <a:latin typeface="Times New Roman" pitchFamily="18" charset="0"/>
                <a:ea typeface="Calibri" pitchFamily="34" charset="0"/>
                <a:cs typeface="Times New Roman" pitchFamily="18" charset="0"/>
              </a:rPr>
              <a:t>Мы раздавали пакетики с семенами горожанам и гостям нашего города, вручали им наши памятки и объясняли цель нашей акции.</a:t>
            </a:r>
            <a:endParaRPr lang="ru-RU" dirty="0" smtClean="0">
              <a:solidFill>
                <a:srgbClr val="0000FF"/>
              </a:solidFill>
              <a:latin typeface="Arial" pitchFamily="34" charset="0"/>
              <a:cs typeface="Arial" pitchFamily="34" charset="0"/>
            </a:endParaRPr>
          </a:p>
        </p:txBody>
      </p:sp>
      <p:pic>
        <p:nvPicPr>
          <p:cNvPr id="7" name="Рисунок 6" descr="F:\DCIM\166___04\IMG_7356.JPG"/>
          <p:cNvPicPr/>
          <p:nvPr/>
        </p:nvPicPr>
        <p:blipFill>
          <a:blip r:embed="rId3" cstate="print"/>
          <a:srcRect/>
          <a:stretch>
            <a:fillRect/>
          </a:stretch>
        </p:blipFill>
        <p:spPr bwMode="auto">
          <a:xfrm>
            <a:off x="857232" y="809596"/>
            <a:ext cx="5270500" cy="3952875"/>
          </a:xfrm>
          <a:prstGeom prst="rect">
            <a:avLst/>
          </a:prstGeom>
          <a:noFill/>
          <a:ln w="9525">
            <a:noFill/>
            <a:miter lim="800000"/>
            <a:headEnd/>
            <a:tailEnd/>
          </a:ln>
        </p:spPr>
      </p:pic>
      <p:pic>
        <p:nvPicPr>
          <p:cNvPr id="8" name="Рисунок 7" descr="F:\DCIM\166___04\IMG_7350.JPG"/>
          <p:cNvPicPr/>
          <p:nvPr/>
        </p:nvPicPr>
        <p:blipFill>
          <a:blip r:embed="rId4" cstate="print"/>
          <a:srcRect/>
          <a:stretch>
            <a:fillRect/>
          </a:stretch>
        </p:blipFill>
        <p:spPr bwMode="auto">
          <a:xfrm>
            <a:off x="928670" y="5024438"/>
            <a:ext cx="5000660" cy="392909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4" descr="http://gif-kartinki.ru/fony/fony_14.png"/>
          <p:cNvPicPr>
            <a:picLocks noChangeAspect="1" noChangeArrowheads="1"/>
          </p:cNvPicPr>
          <p:nvPr/>
        </p:nvPicPr>
        <p:blipFill>
          <a:blip r:embed="rId2"/>
          <a:srcRect/>
          <a:stretch>
            <a:fillRect/>
          </a:stretch>
        </p:blipFill>
        <p:spPr bwMode="auto">
          <a:xfrm>
            <a:off x="0" y="0"/>
            <a:ext cx="6858000" cy="9906000"/>
          </a:xfrm>
          <a:prstGeom prst="rect">
            <a:avLst/>
          </a:prstGeom>
          <a:noFill/>
        </p:spPr>
      </p:pic>
      <p:sp>
        <p:nvSpPr>
          <p:cNvPr id="9222" name="Rectangle 6"/>
          <p:cNvSpPr>
            <a:spLocks noChangeArrowheads="1"/>
          </p:cNvSpPr>
          <p:nvPr/>
        </p:nvSpPr>
        <p:spPr bwMode="auto">
          <a:xfrm>
            <a:off x="714357" y="238092"/>
            <a:ext cx="5500726" cy="738654"/>
          </a:xfrm>
          <a:prstGeom prst="rect">
            <a:avLst/>
          </a:prstGeom>
          <a:noFill/>
          <a:ln w="9525">
            <a:noFill/>
            <a:miter lim="800000"/>
            <a:headEnd/>
            <a:tailEnd/>
          </a:ln>
          <a:effectLst/>
        </p:spPr>
        <p:txBody>
          <a:bodyPr vert="horz" wrap="square" lIns="91428" tIns="45715" rIns="91428" bIns="45715" numCol="1" anchor="ctr" anchorCtr="0" compatLnSpc="1">
            <a:prstTxWarp prst="textNoShape">
              <a:avLst/>
            </a:prstTxWarp>
            <a:spAutoFit/>
          </a:bodyPr>
          <a:lstStyle/>
          <a:p>
            <a:pPr algn="just" fontAlgn="base">
              <a:spcBef>
                <a:spcPct val="0"/>
              </a:spcBef>
              <a:spcAft>
                <a:spcPct val="0"/>
              </a:spcAft>
            </a:pPr>
            <a:r>
              <a:rPr lang="ru-RU" sz="1400" dirty="0" smtClean="0">
                <a:solidFill>
                  <a:srgbClr val="0000FF"/>
                </a:solidFill>
                <a:latin typeface="Times New Roman" pitchFamily="18" charset="0"/>
                <a:ea typeface="Calibri" pitchFamily="34" charset="0"/>
                <a:cs typeface="Times New Roman" pitchFamily="18" charset="0"/>
              </a:rPr>
              <a:t>Прохожие нам улыбались, и с пониманием относились к нашей акции. Мы дарили им пакетики с семенами, а они нам улыбки и хорошее настроение..</a:t>
            </a:r>
            <a:endParaRPr lang="ru-RU" dirty="0" smtClean="0">
              <a:solidFill>
                <a:srgbClr val="0000FF"/>
              </a:solidFill>
              <a:latin typeface="Arial" pitchFamily="34" charset="0"/>
              <a:cs typeface="Arial" pitchFamily="34" charset="0"/>
            </a:endParaRPr>
          </a:p>
        </p:txBody>
      </p:sp>
      <p:pic>
        <p:nvPicPr>
          <p:cNvPr id="10" name="Рисунок 9" descr="F:\DCIM\166___04\IMG_7346.JPG"/>
          <p:cNvPicPr/>
          <p:nvPr/>
        </p:nvPicPr>
        <p:blipFill>
          <a:blip r:embed="rId3" cstate="print"/>
          <a:srcRect/>
          <a:stretch>
            <a:fillRect/>
          </a:stretch>
        </p:blipFill>
        <p:spPr bwMode="auto">
          <a:xfrm>
            <a:off x="785794" y="1023910"/>
            <a:ext cx="5214974" cy="4000528"/>
          </a:xfrm>
          <a:prstGeom prst="rect">
            <a:avLst/>
          </a:prstGeom>
          <a:noFill/>
          <a:ln w="9525">
            <a:noFill/>
            <a:miter lim="800000"/>
            <a:headEnd/>
            <a:tailEnd/>
          </a:ln>
        </p:spPr>
      </p:pic>
      <p:pic>
        <p:nvPicPr>
          <p:cNvPr id="11" name="Рисунок 10" descr="F:\DCIM\166___04\IMG_7363.JPG"/>
          <p:cNvPicPr/>
          <p:nvPr/>
        </p:nvPicPr>
        <p:blipFill>
          <a:blip r:embed="rId4" cstate="print"/>
          <a:srcRect/>
          <a:stretch>
            <a:fillRect/>
          </a:stretch>
        </p:blipFill>
        <p:spPr bwMode="auto">
          <a:xfrm>
            <a:off x="857232" y="5167314"/>
            <a:ext cx="5072098" cy="4071966"/>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4" descr="http://gif-kartinki.ru/fony/fony_14.png"/>
          <p:cNvPicPr>
            <a:picLocks noChangeAspect="1" noChangeArrowheads="1"/>
          </p:cNvPicPr>
          <p:nvPr/>
        </p:nvPicPr>
        <p:blipFill>
          <a:blip r:embed="rId2"/>
          <a:srcRect/>
          <a:stretch>
            <a:fillRect/>
          </a:stretch>
        </p:blipFill>
        <p:spPr bwMode="auto">
          <a:xfrm>
            <a:off x="0" y="0"/>
            <a:ext cx="6858000" cy="9906000"/>
          </a:xfrm>
          <a:prstGeom prst="rect">
            <a:avLst/>
          </a:prstGeom>
          <a:noFill/>
        </p:spPr>
      </p:pic>
      <p:sp>
        <p:nvSpPr>
          <p:cNvPr id="8193" name="Rectangle 1"/>
          <p:cNvSpPr>
            <a:spLocks noChangeArrowheads="1"/>
          </p:cNvSpPr>
          <p:nvPr/>
        </p:nvSpPr>
        <p:spPr bwMode="auto">
          <a:xfrm>
            <a:off x="785796" y="238092"/>
            <a:ext cx="5500726" cy="1015653"/>
          </a:xfrm>
          <a:prstGeom prst="rect">
            <a:avLst/>
          </a:prstGeom>
          <a:noFill/>
          <a:ln w="9525">
            <a:noFill/>
            <a:miter lim="800000"/>
            <a:headEnd/>
            <a:tailEnd/>
          </a:ln>
          <a:effectLst/>
        </p:spPr>
        <p:txBody>
          <a:bodyPr vert="horz" wrap="square" lIns="91428" tIns="45715" rIns="91428" bIns="45715" numCol="1" anchor="ctr" anchorCtr="0" compatLnSpc="1">
            <a:prstTxWarp prst="textNoShape">
              <a:avLst/>
            </a:prstTxWarp>
            <a:spAutoFit/>
          </a:bodyPr>
          <a:lstStyle/>
          <a:p>
            <a:pPr algn="just" fontAlgn="base">
              <a:spcBef>
                <a:spcPct val="0"/>
              </a:spcBef>
              <a:spcAft>
                <a:spcPct val="0"/>
              </a:spcAft>
            </a:pPr>
            <a:r>
              <a:rPr lang="ru-RU" sz="1400" dirty="0" smtClean="0">
                <a:solidFill>
                  <a:srgbClr val="0000FF"/>
                </a:solidFill>
                <a:latin typeface="Times New Roman" pitchFamily="18" charset="0"/>
                <a:ea typeface="Calibri" pitchFamily="34" charset="0"/>
                <a:cs typeface="Times New Roman" pitchFamily="18" charset="0"/>
              </a:rPr>
              <a:t>Мы раздали больше 100 пакетиков с семенами, нам было очень приятно  дарить людям частичку доброты и получая взамен улыбки, от которых становилось тепло на душе</a:t>
            </a:r>
            <a:endParaRPr lang="ru-RU" sz="1400" dirty="0" smtClean="0">
              <a:solidFill>
                <a:srgbClr val="0000FF"/>
              </a:solidFill>
              <a:latin typeface="Arial" pitchFamily="34" charset="0"/>
              <a:cs typeface="Arial" pitchFamily="34" charset="0"/>
            </a:endParaRPr>
          </a:p>
          <a:p>
            <a:pPr algn="just" fontAlgn="base">
              <a:spcBef>
                <a:spcPct val="0"/>
              </a:spcBef>
              <a:spcAft>
                <a:spcPct val="0"/>
              </a:spcAft>
            </a:pPr>
            <a:endParaRPr lang="ru-RU" dirty="0" smtClean="0">
              <a:solidFill>
                <a:srgbClr val="0000FF"/>
              </a:solidFill>
              <a:latin typeface="Arial" pitchFamily="34" charset="0"/>
              <a:cs typeface="Arial" pitchFamily="34" charset="0"/>
            </a:endParaRPr>
          </a:p>
        </p:txBody>
      </p:sp>
      <p:sp>
        <p:nvSpPr>
          <p:cNvPr id="8194" name="Rectangle 2"/>
          <p:cNvSpPr>
            <a:spLocks noChangeArrowheads="1"/>
          </p:cNvSpPr>
          <p:nvPr/>
        </p:nvSpPr>
        <p:spPr bwMode="auto">
          <a:xfrm flipV="1">
            <a:off x="3357563" y="1261380"/>
            <a:ext cx="3500438" cy="307777"/>
          </a:xfrm>
          <a:prstGeom prst="rect">
            <a:avLst/>
          </a:prstGeom>
          <a:noFill/>
          <a:ln w="9525">
            <a:noFill/>
            <a:miter lim="800000"/>
            <a:headEnd/>
            <a:tailEnd/>
          </a:ln>
          <a:effectLst/>
        </p:spPr>
        <p:txBody>
          <a:bodyPr vert="horz" wrap="square" lIns="91428" tIns="45715" rIns="91428" bIns="45715" numCol="1" anchor="ctr" anchorCtr="0" compatLnSpc="1">
            <a:prstTxWarp prst="textNoShape">
              <a:avLst/>
            </a:prstTxWarp>
            <a:spAutoFit/>
          </a:bodyPr>
          <a:lstStyle/>
          <a:p>
            <a:pPr algn="just" fontAlgn="base">
              <a:spcBef>
                <a:spcPct val="0"/>
              </a:spcBef>
              <a:spcAft>
                <a:spcPct val="0"/>
              </a:spcAft>
            </a:pPr>
            <a:r>
              <a:rPr lang="ru-RU" sz="1400" dirty="0" smtClean="0">
                <a:latin typeface="Times New Roman" pitchFamily="18" charset="0"/>
                <a:ea typeface="Calibri" pitchFamily="34" charset="0"/>
                <a:cs typeface="Times New Roman" pitchFamily="18" charset="0"/>
              </a:rPr>
              <a:t>.</a:t>
            </a:r>
            <a:endParaRPr lang="ru-RU" dirty="0" smtClean="0">
              <a:latin typeface="Arial" pitchFamily="34" charset="0"/>
              <a:cs typeface="Arial" pitchFamily="34" charset="0"/>
            </a:endParaRPr>
          </a:p>
        </p:txBody>
      </p:sp>
      <p:pic>
        <p:nvPicPr>
          <p:cNvPr id="7" name="Рисунок 6" descr="F:\DCIM\166___04\IMG_7353.JPG"/>
          <p:cNvPicPr/>
          <p:nvPr/>
        </p:nvPicPr>
        <p:blipFill>
          <a:blip r:embed="rId3" cstate="print"/>
          <a:srcRect/>
          <a:stretch>
            <a:fillRect/>
          </a:stretch>
        </p:blipFill>
        <p:spPr bwMode="auto">
          <a:xfrm>
            <a:off x="857232" y="952472"/>
            <a:ext cx="5286412" cy="4000528"/>
          </a:xfrm>
          <a:prstGeom prst="rect">
            <a:avLst/>
          </a:prstGeom>
          <a:noFill/>
          <a:ln w="9525">
            <a:noFill/>
            <a:miter lim="800000"/>
            <a:headEnd/>
            <a:tailEnd/>
          </a:ln>
        </p:spPr>
      </p:pic>
      <p:pic>
        <p:nvPicPr>
          <p:cNvPr id="8" name="Рисунок 7" descr="F:\DCIM\166___04\IMG_7364.JPG"/>
          <p:cNvPicPr/>
          <p:nvPr/>
        </p:nvPicPr>
        <p:blipFill>
          <a:blip r:embed="rId4" cstate="print"/>
          <a:srcRect/>
          <a:stretch>
            <a:fillRect/>
          </a:stretch>
        </p:blipFill>
        <p:spPr bwMode="auto">
          <a:xfrm>
            <a:off x="857232" y="5095876"/>
            <a:ext cx="5286412" cy="3857652"/>
          </a:xfrm>
          <a:prstGeom prst="rect">
            <a:avLst/>
          </a:prstGeom>
          <a:noFill/>
          <a:ln w="9525">
            <a:noFill/>
            <a:miter lim="800000"/>
            <a:headEnd/>
            <a:tailEnd/>
          </a:ln>
        </p:spPr>
      </p:pic>
      <p:sp>
        <p:nvSpPr>
          <p:cNvPr id="9" name="TextBox 8"/>
          <p:cNvSpPr txBox="1"/>
          <p:nvPr/>
        </p:nvSpPr>
        <p:spPr>
          <a:xfrm>
            <a:off x="857232" y="9096404"/>
            <a:ext cx="5500726" cy="307777"/>
          </a:xfrm>
          <a:prstGeom prst="rect">
            <a:avLst/>
          </a:prstGeom>
          <a:noFill/>
        </p:spPr>
        <p:txBody>
          <a:bodyPr wrap="square" rtlCol="0">
            <a:spAutoFit/>
          </a:bodyPr>
          <a:lstStyle/>
          <a:p>
            <a:r>
              <a:rPr lang="ru-RU" sz="1400" b="1" dirty="0" smtClean="0">
                <a:solidFill>
                  <a:srgbClr val="0000FF"/>
                </a:solidFill>
              </a:rPr>
              <a:t>Немного уставшие, но счастливые, мы возвращались в класс</a:t>
            </a:r>
            <a:endParaRPr lang="ru-RU" sz="1400" b="1" dirty="0">
              <a:solidFill>
                <a:srgbClr val="0000FF"/>
              </a:solidFill>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6" descr="https://ds02.infourok.ru/uploads/ex/003c/0001e883-e98cd6ed/img8.jpg"/>
          <p:cNvPicPr>
            <a:picLocks noChangeAspect="1" noChangeArrowheads="1"/>
          </p:cNvPicPr>
          <p:nvPr/>
        </p:nvPicPr>
        <p:blipFill>
          <a:blip r:embed="rId2"/>
          <a:srcRect/>
          <a:stretch>
            <a:fillRect/>
          </a:stretch>
        </p:blipFill>
        <p:spPr bwMode="auto">
          <a:xfrm>
            <a:off x="4" y="-1"/>
            <a:ext cx="6857999" cy="9906001"/>
          </a:xfrm>
          <a:prstGeom prst="rect">
            <a:avLst/>
          </a:prstGeom>
          <a:noFill/>
        </p:spPr>
      </p:pic>
      <p:sp>
        <p:nvSpPr>
          <p:cNvPr id="5" name="TextBox 4"/>
          <p:cNvSpPr txBox="1"/>
          <p:nvPr/>
        </p:nvSpPr>
        <p:spPr>
          <a:xfrm>
            <a:off x="2357430" y="380970"/>
            <a:ext cx="1857388" cy="461665"/>
          </a:xfrm>
          <a:prstGeom prst="rect">
            <a:avLst/>
          </a:prstGeom>
          <a:noFill/>
        </p:spPr>
        <p:txBody>
          <a:bodyPr wrap="square" lIns="91428" tIns="45715" rIns="91428" bIns="45715" rtlCol="0">
            <a:spAutoFit/>
          </a:bodyPr>
          <a:lstStyle/>
          <a:p>
            <a:r>
              <a:rPr lang="ru-RU" sz="2400" dirty="0" smtClean="0">
                <a:solidFill>
                  <a:srgbClr val="FF0000"/>
                </a:solidFill>
                <a:latin typeface="Arial Black" pitchFamily="34" charset="0"/>
              </a:rPr>
              <a:t>ВЫВОД:</a:t>
            </a:r>
            <a:endParaRPr lang="ru-RU" sz="2400" dirty="0">
              <a:solidFill>
                <a:srgbClr val="FF0000"/>
              </a:solidFill>
              <a:latin typeface="Arial Black" pitchFamily="34" charset="0"/>
            </a:endParaRPr>
          </a:p>
        </p:txBody>
      </p:sp>
      <p:sp>
        <p:nvSpPr>
          <p:cNvPr id="6" name="TextBox 5"/>
          <p:cNvSpPr txBox="1"/>
          <p:nvPr/>
        </p:nvSpPr>
        <p:spPr>
          <a:xfrm>
            <a:off x="3000372" y="4024308"/>
            <a:ext cx="142876" cy="378253"/>
          </a:xfrm>
          <a:prstGeom prst="rect">
            <a:avLst/>
          </a:prstGeom>
          <a:noFill/>
        </p:spPr>
        <p:txBody>
          <a:bodyPr wrap="square" lIns="91428" tIns="45715" rIns="91428" bIns="45715" rtlCol="0">
            <a:spAutoFit/>
          </a:bodyPr>
          <a:lstStyle/>
          <a:p>
            <a:endParaRPr lang="ru-RU" dirty="0"/>
          </a:p>
        </p:txBody>
      </p:sp>
      <p:sp>
        <p:nvSpPr>
          <p:cNvPr id="7" name="TextBox 6"/>
          <p:cNvSpPr txBox="1"/>
          <p:nvPr/>
        </p:nvSpPr>
        <p:spPr>
          <a:xfrm>
            <a:off x="214290" y="809597"/>
            <a:ext cx="6429420" cy="5355302"/>
          </a:xfrm>
          <a:prstGeom prst="rect">
            <a:avLst/>
          </a:prstGeom>
          <a:noFill/>
        </p:spPr>
        <p:txBody>
          <a:bodyPr wrap="square" lIns="91428" tIns="45715" rIns="91428" bIns="45715" rtlCol="0">
            <a:spAutoFit/>
          </a:bodyPr>
          <a:lstStyle/>
          <a:p>
            <a:r>
              <a:rPr lang="ru-RU" dirty="0" smtClean="0">
                <a:solidFill>
                  <a:srgbClr val="0000FF"/>
                </a:solidFill>
                <a:latin typeface="Arial Black" pitchFamily="34" charset="0"/>
              </a:rPr>
              <a:t>        Мы думаем, что проведением нашей акции мы привлекли внимание к проблемам неухоженных палисадников и территорий прилегающих к домам.</a:t>
            </a:r>
          </a:p>
          <a:p>
            <a:r>
              <a:rPr lang="ru-RU" dirty="0" smtClean="0">
                <a:solidFill>
                  <a:srgbClr val="0000FF"/>
                </a:solidFill>
                <a:latin typeface="Arial Black" pitchFamily="34" charset="0"/>
              </a:rPr>
              <a:t>      Постарались своим примером показать участникам проекта, как можно подарить частичку тепла и доброты, а затем приложить небольшие усилия и украсить наш город яркими красками, которые будут нас радовать на протяжении лета и ранней осени, дали возможность взрослым задуматься над тем, что если мы сами не наведем порядок у себя, то его никто другой не наведет.</a:t>
            </a:r>
          </a:p>
          <a:p>
            <a:pPr algn="ctr"/>
            <a:r>
              <a:rPr lang="ru-RU" dirty="0" smtClean="0">
                <a:solidFill>
                  <a:srgbClr val="FF0000"/>
                </a:solidFill>
                <a:latin typeface="Arial Black" pitchFamily="34" charset="0"/>
              </a:rPr>
              <a:t>Мы надеемся, что наши старания не пройдут даром, и люди задумаются над своим отношением к окружающей  нас природе, и начнут понимать, что</a:t>
            </a:r>
            <a:r>
              <a:rPr lang="ru-RU" b="1" dirty="0" smtClean="0">
                <a:solidFill>
                  <a:srgbClr val="0000FF"/>
                </a:solidFill>
                <a:latin typeface="Arial" pitchFamily="34" charset="0"/>
                <a:cs typeface="Arial" pitchFamily="34" charset="0"/>
              </a:rPr>
              <a:t> </a:t>
            </a:r>
            <a:r>
              <a:rPr lang="ru-RU" b="1" dirty="0" smtClean="0">
                <a:solidFill>
                  <a:srgbClr val="FF0000"/>
                </a:solidFill>
                <a:latin typeface="Arial Black" pitchFamily="34" charset="0"/>
                <a:cs typeface="Arial" pitchFamily="34" charset="0"/>
              </a:rPr>
              <a:t>участок земли, расположенный перед домом, визитная карточка хозяина этого участка</a:t>
            </a:r>
            <a:r>
              <a:rPr lang="ru-RU" dirty="0" smtClean="0">
                <a:solidFill>
                  <a:srgbClr val="FF0000"/>
                </a:solidFill>
                <a:latin typeface="Arial Black" pitchFamily="34" charset="0"/>
              </a:rPr>
              <a:t>.</a:t>
            </a:r>
            <a:endParaRPr lang="ru-RU" dirty="0">
              <a:solidFill>
                <a:srgbClr val="FF0000"/>
              </a:solidFill>
              <a:latin typeface="Arial Black" pitchFamily="34" charset="0"/>
            </a:endParaRPr>
          </a:p>
        </p:txBody>
      </p:sp>
      <p:sp>
        <p:nvSpPr>
          <p:cNvPr id="8" name="Прямоугольник 7"/>
          <p:cNvSpPr/>
          <p:nvPr/>
        </p:nvSpPr>
        <p:spPr>
          <a:xfrm>
            <a:off x="357166" y="8024835"/>
            <a:ext cx="5572164" cy="369322"/>
          </a:xfrm>
          <a:prstGeom prst="rect">
            <a:avLst/>
          </a:prstGeom>
        </p:spPr>
        <p:txBody>
          <a:bodyPr wrap="square" lIns="91428" tIns="45715" rIns="91428" bIns="45715">
            <a:spAutoFit/>
          </a:bodyPr>
          <a:lstStyle/>
          <a:p>
            <a:pPr algn="ctr"/>
            <a:endParaRPr lang="ru-RU" dirty="0">
              <a:latin typeface="Arial Black" pitchFamily="34" charset="0"/>
            </a:endParaRPr>
          </a:p>
        </p:txBody>
      </p:sp>
      <p:sp>
        <p:nvSpPr>
          <p:cNvPr id="9" name="TextBox 8"/>
          <p:cNvSpPr txBox="1"/>
          <p:nvPr/>
        </p:nvSpPr>
        <p:spPr>
          <a:xfrm>
            <a:off x="142852" y="7667644"/>
            <a:ext cx="6357982" cy="369322"/>
          </a:xfrm>
          <a:prstGeom prst="rect">
            <a:avLst/>
          </a:prstGeom>
          <a:noFill/>
        </p:spPr>
        <p:txBody>
          <a:bodyPr wrap="square" lIns="91428" tIns="45715" rIns="91428" bIns="45715" rtlCol="0">
            <a:spAutoFit/>
          </a:bodyPr>
          <a:lstStyle/>
          <a:p>
            <a:pPr algn="ctr"/>
            <a:endParaRPr lang="ru-RU" b="1" dirty="0">
              <a:solidFill>
                <a:srgbClr val="0000FF"/>
              </a:solidFill>
            </a:endParaRPr>
          </a:p>
        </p:txBody>
      </p:sp>
      <p:pic>
        <p:nvPicPr>
          <p:cNvPr id="10" name="Рисунок 9" descr="C:\Users\AeisTea\AppData\Local\Microsoft\Windows\Temporary Internet Files\Content.Word\happy-earth-19172555.jpg"/>
          <p:cNvPicPr/>
          <p:nvPr/>
        </p:nvPicPr>
        <p:blipFill>
          <a:blip r:embed="rId3" cstate="print"/>
          <a:srcRect/>
          <a:stretch>
            <a:fillRect/>
          </a:stretch>
        </p:blipFill>
        <p:spPr bwMode="auto">
          <a:xfrm>
            <a:off x="1071546" y="6310322"/>
            <a:ext cx="3227014" cy="285752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6" descr="https://ds02.infourok.ru/uploads/ex/003c/0001e883-e98cd6ed/img8.jpg"/>
          <p:cNvPicPr>
            <a:picLocks noChangeAspect="1" noChangeArrowheads="1"/>
          </p:cNvPicPr>
          <p:nvPr/>
        </p:nvPicPr>
        <p:blipFill>
          <a:blip r:embed="rId2"/>
          <a:srcRect/>
          <a:stretch>
            <a:fillRect/>
          </a:stretch>
        </p:blipFill>
        <p:spPr bwMode="auto">
          <a:xfrm>
            <a:off x="4" y="-1"/>
            <a:ext cx="6857999" cy="9906001"/>
          </a:xfrm>
          <a:prstGeom prst="rect">
            <a:avLst/>
          </a:prstGeom>
          <a:noFill/>
        </p:spPr>
      </p:pic>
      <p:sp>
        <p:nvSpPr>
          <p:cNvPr id="3" name="Прямоугольник 2"/>
          <p:cNvSpPr/>
          <p:nvPr/>
        </p:nvSpPr>
        <p:spPr>
          <a:xfrm>
            <a:off x="928670" y="809596"/>
            <a:ext cx="5286412" cy="369332"/>
          </a:xfrm>
          <a:prstGeom prst="rect">
            <a:avLst/>
          </a:prstGeom>
        </p:spPr>
        <p:txBody>
          <a:bodyPr wrap="square">
            <a:spAutoFit/>
          </a:bodyPr>
          <a:lstStyle/>
          <a:p>
            <a:pPr algn="ctr"/>
            <a:r>
              <a:rPr lang="ru-RU" b="1" dirty="0" smtClean="0">
                <a:solidFill>
                  <a:srgbClr val="0000FF"/>
                </a:solidFill>
              </a:rPr>
              <a:t>И В ЗАВЕРШЕНИИ МЫ ХОТИМ ВАМ СКАЗАТЬ:</a:t>
            </a:r>
            <a:endParaRPr lang="ru-RU" b="1" dirty="0">
              <a:solidFill>
                <a:srgbClr val="0000FF"/>
              </a:solidFill>
            </a:endParaRPr>
          </a:p>
        </p:txBody>
      </p:sp>
      <p:sp>
        <p:nvSpPr>
          <p:cNvPr id="4" name="Прямоугольник 3"/>
          <p:cNvSpPr/>
          <p:nvPr/>
        </p:nvSpPr>
        <p:spPr>
          <a:xfrm>
            <a:off x="1714500" y="4491335"/>
            <a:ext cx="3429000" cy="369332"/>
          </a:xfrm>
          <a:prstGeom prst="rect">
            <a:avLst/>
          </a:prstGeom>
        </p:spPr>
        <p:txBody>
          <a:bodyPr>
            <a:spAutoFit/>
          </a:bodyPr>
          <a:lstStyle/>
          <a:p>
            <a:pPr algn="ctr"/>
            <a:endParaRPr lang="ru-RU" b="1" dirty="0">
              <a:solidFill>
                <a:srgbClr val="0000FF"/>
              </a:solidFill>
            </a:endParaRPr>
          </a:p>
        </p:txBody>
      </p:sp>
      <p:sp>
        <p:nvSpPr>
          <p:cNvPr id="5" name="Прямоугольник 4"/>
          <p:cNvSpPr/>
          <p:nvPr/>
        </p:nvSpPr>
        <p:spPr>
          <a:xfrm>
            <a:off x="1214422" y="1452539"/>
            <a:ext cx="4572032" cy="5016758"/>
          </a:xfrm>
          <a:prstGeom prst="rect">
            <a:avLst/>
          </a:prstGeom>
        </p:spPr>
        <p:txBody>
          <a:bodyPr wrap="square">
            <a:spAutoFit/>
          </a:bodyPr>
          <a:lstStyle/>
          <a:p>
            <a:pPr algn="ctr" fontAlgn="base">
              <a:spcBef>
                <a:spcPct val="0"/>
              </a:spcBef>
              <a:spcAft>
                <a:spcPct val="0"/>
              </a:spcAft>
            </a:pPr>
            <a:r>
              <a:rPr lang="ru-RU" sz="2000" b="1" dirty="0" smtClean="0">
                <a:solidFill>
                  <a:srgbClr val="006600"/>
                </a:solidFill>
                <a:latin typeface="Arial Black" pitchFamily="34" charset="0"/>
                <a:ea typeface="Calibri" pitchFamily="34" charset="0"/>
                <a:cs typeface="Times New Roman CYR"/>
              </a:rPr>
              <a:t>Давайте вместе</a:t>
            </a:r>
          </a:p>
          <a:p>
            <a:pPr algn="ctr" fontAlgn="base">
              <a:spcBef>
                <a:spcPct val="0"/>
              </a:spcBef>
              <a:spcAft>
                <a:spcPct val="0"/>
              </a:spcAft>
            </a:pPr>
            <a:r>
              <a:rPr lang="ru-RU" sz="2000" b="1" dirty="0" smtClean="0">
                <a:solidFill>
                  <a:srgbClr val="006600"/>
                </a:solidFill>
                <a:latin typeface="Arial Black" pitchFamily="34" charset="0"/>
                <a:ea typeface="Calibri" pitchFamily="34" charset="0"/>
                <a:cs typeface="Times New Roman CYR"/>
              </a:rPr>
              <a:t> Землю украшать,</a:t>
            </a:r>
            <a:br>
              <a:rPr lang="ru-RU" sz="2000" b="1" dirty="0" smtClean="0">
                <a:solidFill>
                  <a:srgbClr val="006600"/>
                </a:solidFill>
                <a:latin typeface="Arial Black" pitchFamily="34" charset="0"/>
                <a:ea typeface="Calibri" pitchFamily="34" charset="0"/>
                <a:cs typeface="Times New Roman CYR"/>
              </a:rPr>
            </a:br>
            <a:r>
              <a:rPr lang="ru-RU" sz="2000" b="1" dirty="0" smtClean="0">
                <a:solidFill>
                  <a:srgbClr val="006600"/>
                </a:solidFill>
                <a:latin typeface="Arial Black" pitchFamily="34" charset="0"/>
                <a:ea typeface="Calibri" pitchFamily="34" charset="0"/>
                <a:cs typeface="Times New Roman CYR"/>
              </a:rPr>
              <a:t>Сажать сады,</a:t>
            </a:r>
          </a:p>
          <a:p>
            <a:pPr algn="ctr" fontAlgn="base">
              <a:spcBef>
                <a:spcPct val="0"/>
              </a:spcBef>
              <a:spcAft>
                <a:spcPct val="0"/>
              </a:spcAft>
            </a:pPr>
            <a:r>
              <a:rPr lang="ru-RU" sz="2000" b="1" dirty="0" smtClean="0">
                <a:solidFill>
                  <a:srgbClr val="006600"/>
                </a:solidFill>
                <a:latin typeface="Arial Black" pitchFamily="34" charset="0"/>
                <a:ea typeface="Calibri" pitchFamily="34" charset="0"/>
                <a:cs typeface="Times New Roman CYR"/>
              </a:rPr>
              <a:t> Цветы сажать повсюду.</a:t>
            </a:r>
            <a:br>
              <a:rPr lang="ru-RU" sz="2000" b="1" dirty="0" smtClean="0">
                <a:solidFill>
                  <a:srgbClr val="006600"/>
                </a:solidFill>
                <a:latin typeface="Arial Black" pitchFamily="34" charset="0"/>
                <a:ea typeface="Calibri" pitchFamily="34" charset="0"/>
                <a:cs typeface="Times New Roman CYR"/>
              </a:rPr>
            </a:br>
            <a:r>
              <a:rPr lang="ru-RU" sz="2000" b="1" dirty="0" smtClean="0">
                <a:solidFill>
                  <a:srgbClr val="006600"/>
                </a:solidFill>
                <a:latin typeface="Arial Black" pitchFamily="34" charset="0"/>
                <a:ea typeface="Calibri" pitchFamily="34" charset="0"/>
                <a:cs typeface="Times New Roman CYR"/>
              </a:rPr>
              <a:t>Давайте вместе </a:t>
            </a:r>
          </a:p>
          <a:p>
            <a:pPr algn="ctr" fontAlgn="base">
              <a:spcBef>
                <a:spcPct val="0"/>
              </a:spcBef>
              <a:spcAft>
                <a:spcPct val="0"/>
              </a:spcAft>
            </a:pPr>
            <a:r>
              <a:rPr lang="ru-RU" sz="2000" b="1" dirty="0" smtClean="0">
                <a:solidFill>
                  <a:srgbClr val="006600"/>
                </a:solidFill>
                <a:latin typeface="Arial Black" pitchFamily="34" charset="0"/>
                <a:ea typeface="Calibri" pitchFamily="34" charset="0"/>
                <a:cs typeface="Times New Roman CYR"/>
              </a:rPr>
              <a:t>Землю уважать</a:t>
            </a:r>
            <a:br>
              <a:rPr lang="ru-RU" sz="2000" b="1" dirty="0" smtClean="0">
                <a:solidFill>
                  <a:srgbClr val="006600"/>
                </a:solidFill>
                <a:latin typeface="Arial Black" pitchFamily="34" charset="0"/>
                <a:ea typeface="Calibri" pitchFamily="34" charset="0"/>
                <a:cs typeface="Times New Roman CYR"/>
              </a:rPr>
            </a:br>
            <a:r>
              <a:rPr lang="ru-RU" sz="2000" b="1" dirty="0" smtClean="0">
                <a:solidFill>
                  <a:srgbClr val="006600"/>
                </a:solidFill>
                <a:latin typeface="Arial Black" pitchFamily="34" charset="0"/>
                <a:ea typeface="Calibri" pitchFamily="34" charset="0"/>
                <a:cs typeface="Times New Roman CYR"/>
              </a:rPr>
              <a:t>И относиться бережно, </a:t>
            </a:r>
          </a:p>
          <a:p>
            <a:pPr algn="ctr" fontAlgn="base">
              <a:spcBef>
                <a:spcPct val="0"/>
              </a:spcBef>
              <a:spcAft>
                <a:spcPct val="0"/>
              </a:spcAft>
            </a:pPr>
            <a:r>
              <a:rPr lang="ru-RU" sz="2000" b="1" dirty="0" smtClean="0">
                <a:solidFill>
                  <a:srgbClr val="006600"/>
                </a:solidFill>
                <a:latin typeface="Arial Black" pitchFamily="34" charset="0"/>
                <a:ea typeface="Calibri" pitchFamily="34" charset="0"/>
                <a:cs typeface="Times New Roman CYR"/>
              </a:rPr>
              <a:t>Как к чуду!</a:t>
            </a:r>
            <a:br>
              <a:rPr lang="ru-RU" sz="2000" b="1" dirty="0" smtClean="0">
                <a:solidFill>
                  <a:srgbClr val="006600"/>
                </a:solidFill>
                <a:latin typeface="Arial Black" pitchFamily="34" charset="0"/>
                <a:ea typeface="Calibri" pitchFamily="34" charset="0"/>
                <a:cs typeface="Times New Roman CYR"/>
              </a:rPr>
            </a:br>
            <a:r>
              <a:rPr lang="ru-RU" sz="2000" b="1" dirty="0" smtClean="0">
                <a:solidFill>
                  <a:srgbClr val="006600"/>
                </a:solidFill>
                <a:latin typeface="Arial Black" pitchFamily="34" charset="0"/>
                <a:ea typeface="Calibri" pitchFamily="34" charset="0"/>
                <a:cs typeface="Times New Roman CYR"/>
              </a:rPr>
              <a:t>Мы забываем , </a:t>
            </a:r>
          </a:p>
          <a:p>
            <a:pPr algn="ctr" fontAlgn="base">
              <a:spcBef>
                <a:spcPct val="0"/>
              </a:spcBef>
              <a:spcAft>
                <a:spcPct val="0"/>
              </a:spcAft>
            </a:pPr>
            <a:r>
              <a:rPr lang="ru-RU" sz="2000" b="1" dirty="0" smtClean="0">
                <a:solidFill>
                  <a:srgbClr val="006600"/>
                </a:solidFill>
                <a:latin typeface="Arial Black" pitchFamily="34" charset="0"/>
                <a:ea typeface="Calibri" pitchFamily="34" charset="0"/>
                <a:cs typeface="Times New Roman CYR"/>
              </a:rPr>
              <a:t>Что она у нас одна</a:t>
            </a:r>
            <a:br>
              <a:rPr lang="ru-RU" sz="2000" b="1" dirty="0" smtClean="0">
                <a:solidFill>
                  <a:srgbClr val="006600"/>
                </a:solidFill>
                <a:latin typeface="Arial Black" pitchFamily="34" charset="0"/>
                <a:ea typeface="Calibri" pitchFamily="34" charset="0"/>
                <a:cs typeface="Times New Roman CYR"/>
              </a:rPr>
            </a:br>
            <a:r>
              <a:rPr lang="ru-RU" sz="2000" b="1" dirty="0" smtClean="0">
                <a:solidFill>
                  <a:srgbClr val="006600"/>
                </a:solidFill>
                <a:latin typeface="Arial Black" pitchFamily="34" charset="0"/>
                <a:ea typeface="Calibri" pitchFamily="34" charset="0"/>
                <a:cs typeface="Times New Roman CYR"/>
              </a:rPr>
              <a:t>Неповторимая, </a:t>
            </a:r>
          </a:p>
          <a:p>
            <a:pPr algn="ctr" fontAlgn="base">
              <a:spcBef>
                <a:spcPct val="0"/>
              </a:spcBef>
              <a:spcAft>
                <a:spcPct val="0"/>
              </a:spcAft>
            </a:pPr>
            <a:r>
              <a:rPr lang="ru-RU" sz="2000" b="1" dirty="0" smtClean="0">
                <a:solidFill>
                  <a:srgbClr val="006600"/>
                </a:solidFill>
                <a:latin typeface="Arial Black" pitchFamily="34" charset="0"/>
                <a:ea typeface="Calibri" pitchFamily="34" charset="0"/>
                <a:cs typeface="Times New Roman CYR"/>
              </a:rPr>
              <a:t>ранимая, живая.</a:t>
            </a:r>
            <a:br>
              <a:rPr lang="ru-RU" sz="2000" b="1" dirty="0" smtClean="0">
                <a:solidFill>
                  <a:srgbClr val="006600"/>
                </a:solidFill>
                <a:latin typeface="Arial Black" pitchFamily="34" charset="0"/>
                <a:ea typeface="Calibri" pitchFamily="34" charset="0"/>
                <a:cs typeface="Times New Roman CYR"/>
              </a:rPr>
            </a:br>
            <a:r>
              <a:rPr lang="ru-RU" sz="2000" b="1" dirty="0" smtClean="0">
                <a:solidFill>
                  <a:srgbClr val="006600"/>
                </a:solidFill>
                <a:latin typeface="Arial Black" pitchFamily="34" charset="0"/>
                <a:ea typeface="Calibri" pitchFamily="34" charset="0"/>
                <a:cs typeface="Times New Roman CYR"/>
              </a:rPr>
              <a:t>Прекрасная :</a:t>
            </a:r>
          </a:p>
          <a:p>
            <a:pPr algn="ctr" fontAlgn="base">
              <a:spcBef>
                <a:spcPct val="0"/>
              </a:spcBef>
              <a:spcAft>
                <a:spcPct val="0"/>
              </a:spcAft>
            </a:pPr>
            <a:r>
              <a:rPr lang="ru-RU" sz="2000" b="1" dirty="0" smtClean="0">
                <a:solidFill>
                  <a:srgbClr val="006600"/>
                </a:solidFill>
                <a:latin typeface="Arial Black" pitchFamily="34" charset="0"/>
                <a:ea typeface="Calibri" pitchFamily="34" charset="0"/>
                <a:cs typeface="Times New Roman CYR"/>
              </a:rPr>
              <a:t> Хоть лето, хоть зима</a:t>
            </a:r>
            <a:r>
              <a:rPr lang="ru-RU" sz="2000" b="1" dirty="0" smtClean="0">
                <a:solidFill>
                  <a:srgbClr val="006600"/>
                </a:solidFill>
                <a:ea typeface="Calibri" pitchFamily="34" charset="0"/>
                <a:cs typeface="Times New Roman CYR"/>
              </a:rPr>
              <a:t>…</a:t>
            </a:r>
            <a:r>
              <a:rPr lang="ru-RU" sz="2000" b="1" dirty="0" smtClean="0">
                <a:solidFill>
                  <a:srgbClr val="006600"/>
                </a:solidFill>
                <a:latin typeface="Arial Black" pitchFamily="34" charset="0"/>
                <a:ea typeface="Calibri" pitchFamily="34" charset="0"/>
                <a:cs typeface="Times New Roman CYR"/>
              </a:rPr>
              <a:t/>
            </a:r>
            <a:br>
              <a:rPr lang="ru-RU" sz="2000" b="1" dirty="0" smtClean="0">
                <a:solidFill>
                  <a:srgbClr val="006600"/>
                </a:solidFill>
                <a:latin typeface="Arial Black" pitchFamily="34" charset="0"/>
                <a:ea typeface="Calibri" pitchFamily="34" charset="0"/>
                <a:cs typeface="Times New Roman CYR"/>
              </a:rPr>
            </a:br>
            <a:r>
              <a:rPr lang="ru-RU" sz="2000" b="1" dirty="0" smtClean="0">
                <a:solidFill>
                  <a:srgbClr val="006600"/>
                </a:solidFill>
                <a:latin typeface="Arial Black" pitchFamily="34" charset="0"/>
                <a:ea typeface="Calibri" pitchFamily="34" charset="0"/>
                <a:cs typeface="Times New Roman CYR"/>
              </a:rPr>
              <a:t>Она у нас одна, </a:t>
            </a:r>
          </a:p>
          <a:p>
            <a:pPr algn="ctr" fontAlgn="base">
              <a:spcBef>
                <a:spcPct val="0"/>
              </a:spcBef>
              <a:spcAft>
                <a:spcPct val="0"/>
              </a:spcAft>
            </a:pPr>
            <a:r>
              <a:rPr lang="ru-RU" sz="2000" b="1" dirty="0" smtClean="0">
                <a:solidFill>
                  <a:srgbClr val="006600"/>
                </a:solidFill>
                <a:latin typeface="Arial Black" pitchFamily="34" charset="0"/>
                <a:ea typeface="Calibri" pitchFamily="34" charset="0"/>
                <a:cs typeface="Times New Roman CYR"/>
              </a:rPr>
              <a:t>Одна такая!</a:t>
            </a:r>
            <a:endParaRPr lang="ru-RU" sz="2000" dirty="0" smtClean="0">
              <a:latin typeface="Arial" pitchFamily="34" charset="0"/>
              <a:cs typeface="Arial" pitchFamily="34" charset="0"/>
            </a:endParaRPr>
          </a:p>
        </p:txBody>
      </p:sp>
      <p:pic>
        <p:nvPicPr>
          <p:cNvPr id="6" name="Рисунок 5" descr="https://static9.depositphotos.com/1008047/1225/i/950/depositphotos_12256301-stock-photo-gardener-planting-the-flowers-in.jpg"/>
          <p:cNvPicPr/>
          <p:nvPr/>
        </p:nvPicPr>
        <p:blipFill>
          <a:blip r:embed="rId3" cstate="print"/>
          <a:srcRect/>
          <a:stretch>
            <a:fillRect/>
          </a:stretch>
        </p:blipFill>
        <p:spPr bwMode="auto">
          <a:xfrm>
            <a:off x="785794" y="6453198"/>
            <a:ext cx="4218723" cy="2857520"/>
          </a:xfrm>
          <a:prstGeom prst="rect">
            <a:avLst/>
          </a:prstGeom>
          <a:noFill/>
          <a:ln w="9525">
            <a:noFill/>
            <a:miter lim="800000"/>
            <a:headEnd/>
            <a:tailEnd/>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6" descr="https://ds02.infourok.ru/uploads/ex/003c/0001e883-e98cd6ed/img8.jpg"/>
          <p:cNvPicPr>
            <a:picLocks noChangeAspect="1" noChangeArrowheads="1"/>
          </p:cNvPicPr>
          <p:nvPr/>
        </p:nvPicPr>
        <p:blipFill>
          <a:blip r:embed="rId2"/>
          <a:srcRect/>
          <a:stretch>
            <a:fillRect/>
          </a:stretch>
        </p:blipFill>
        <p:spPr bwMode="auto">
          <a:xfrm>
            <a:off x="4" y="-1"/>
            <a:ext cx="6857999" cy="9906001"/>
          </a:xfrm>
          <a:prstGeom prst="rect">
            <a:avLst/>
          </a:prstGeom>
          <a:noFill/>
        </p:spPr>
      </p:pic>
      <p:pic>
        <p:nvPicPr>
          <p:cNvPr id="1026" name="Picture 2" descr="https://cdn.imgbb.ru/community/171/1719669/201602/f97409dc76abe9e9cd138c81f97239dc.jpg"/>
          <p:cNvPicPr>
            <a:picLocks noChangeAspect="1" noChangeArrowheads="1"/>
          </p:cNvPicPr>
          <p:nvPr/>
        </p:nvPicPr>
        <p:blipFill>
          <a:blip r:embed="rId3"/>
          <a:srcRect/>
          <a:stretch>
            <a:fillRect/>
          </a:stretch>
        </p:blipFill>
        <p:spPr bwMode="auto">
          <a:xfrm>
            <a:off x="2" y="5024438"/>
            <a:ext cx="6896093" cy="4881562"/>
          </a:xfrm>
          <a:prstGeom prst="rect">
            <a:avLst/>
          </a:prstGeom>
          <a:noFill/>
        </p:spPr>
      </p:pic>
      <p:sp>
        <p:nvSpPr>
          <p:cNvPr id="1027" name="Rectangle 3"/>
          <p:cNvSpPr>
            <a:spLocks noChangeArrowheads="1"/>
          </p:cNvSpPr>
          <p:nvPr/>
        </p:nvSpPr>
        <p:spPr bwMode="auto">
          <a:xfrm>
            <a:off x="642918" y="821738"/>
            <a:ext cx="5786478" cy="3785642"/>
          </a:xfrm>
          <a:prstGeom prst="rect">
            <a:avLst/>
          </a:prstGeom>
          <a:solidFill>
            <a:srgbClr val="FFFFFF"/>
          </a:solidFill>
          <a:ln w="9525">
            <a:noFill/>
            <a:miter lim="800000"/>
            <a:headEnd/>
            <a:tailEnd/>
          </a:ln>
          <a:effectLst/>
        </p:spPr>
        <p:txBody>
          <a:bodyPr vert="horz" wrap="square" lIns="91428" tIns="45715" rIns="91428" bIns="45715" numCol="1" anchor="ctr" anchorCtr="0" compatLnSpc="1">
            <a:prstTxWarp prst="textNoShape">
              <a:avLst/>
            </a:prstTxWarp>
            <a:spAutoFit/>
          </a:bodyPr>
          <a:lstStyle/>
          <a:p>
            <a:pPr lvl="0" fontAlgn="base">
              <a:spcBef>
                <a:spcPct val="0"/>
              </a:spcBef>
              <a:spcAft>
                <a:spcPct val="0"/>
              </a:spcAft>
            </a:pPr>
            <a:r>
              <a:rPr lang="ru-RU" sz="2400" b="1" i="1" dirty="0" smtClean="0">
                <a:solidFill>
                  <a:srgbClr val="0000FF"/>
                </a:solidFill>
                <a:latin typeface="Arial" pitchFamily="34" charset="0"/>
                <a:cs typeface="Arial" pitchFamily="34" charset="0"/>
              </a:rPr>
              <a:t>        Выражаем  огромную благодарность всем тем, кто помогал нам в процессе  работы: </a:t>
            </a:r>
          </a:p>
          <a:p>
            <a:pPr lvl="0" fontAlgn="base">
              <a:spcBef>
                <a:spcPct val="0"/>
              </a:spcBef>
              <a:spcAft>
                <a:spcPct val="0"/>
              </a:spcAft>
            </a:pPr>
            <a:r>
              <a:rPr lang="ru-RU" sz="2400" b="1" i="1" dirty="0" smtClean="0">
                <a:solidFill>
                  <a:srgbClr val="0000FF"/>
                </a:solidFill>
                <a:latin typeface="Arial" pitchFamily="34" charset="0"/>
                <a:cs typeface="Arial" pitchFamily="34" charset="0"/>
              </a:rPr>
              <a:t>- своему классному руководителю, Наталье Михайловне</a:t>
            </a:r>
          </a:p>
          <a:p>
            <a:pPr lvl="0" fontAlgn="base">
              <a:spcBef>
                <a:spcPct val="0"/>
              </a:spcBef>
              <a:spcAft>
                <a:spcPct val="0"/>
              </a:spcAft>
              <a:buFontTx/>
              <a:buChar char="-"/>
            </a:pPr>
            <a:r>
              <a:rPr lang="ru-RU" sz="2400" b="1" i="1" dirty="0" smtClean="0">
                <a:solidFill>
                  <a:srgbClr val="0000FF"/>
                </a:solidFill>
                <a:latin typeface="Arial" pitchFamily="34" charset="0"/>
                <a:cs typeface="Arial" pitchFamily="34" charset="0"/>
              </a:rPr>
              <a:t>Нашим родителям, которые поддержали нас в нашей акции и оказали нам посильную помощь</a:t>
            </a:r>
          </a:p>
          <a:p>
            <a:pPr lvl="0" fontAlgn="base">
              <a:spcBef>
                <a:spcPct val="0"/>
              </a:spcBef>
              <a:spcAft>
                <a:spcPct val="0"/>
              </a:spcAft>
              <a:buFontTx/>
              <a:buChar char="-"/>
            </a:pPr>
            <a:r>
              <a:rPr lang="ru-RU" sz="2400" b="1" i="1" dirty="0" smtClean="0">
                <a:solidFill>
                  <a:srgbClr val="0000FF"/>
                </a:solidFill>
                <a:latin typeface="Arial" pitchFamily="34" charset="0"/>
                <a:cs typeface="Arial" pitchFamily="34" charset="0"/>
              </a:rPr>
              <a:t>и всем тем, кто принимал участие в нашей акции.</a:t>
            </a:r>
          </a:p>
        </p:txBody>
      </p:sp>
      <p:sp>
        <p:nvSpPr>
          <p:cNvPr id="5" name="TextBox 4"/>
          <p:cNvSpPr txBox="1"/>
          <p:nvPr/>
        </p:nvSpPr>
        <p:spPr>
          <a:xfrm>
            <a:off x="428604" y="9024966"/>
            <a:ext cx="5929354" cy="948480"/>
          </a:xfrm>
          <a:prstGeom prst="rect">
            <a:avLst/>
          </a:prstGeom>
          <a:noFill/>
        </p:spPr>
        <p:txBody>
          <a:bodyPr wrap="square" lIns="91428" tIns="45715" rIns="91428" bIns="45715" rtlCol="0">
            <a:spAutoFit/>
          </a:bodyPr>
          <a:lstStyle/>
          <a:p>
            <a:pPr algn="ctr"/>
            <a:r>
              <a:rPr lang="ru-RU" dirty="0" smtClean="0">
                <a:latin typeface="Arial Black" pitchFamily="34" charset="0"/>
              </a:rPr>
              <a:t>Источники информации: </a:t>
            </a:r>
          </a:p>
          <a:p>
            <a:pPr lvl="0" algn="ctr"/>
            <a:r>
              <a:rPr lang="ru-RU" dirty="0" smtClean="0">
                <a:latin typeface="Arial Black" pitchFamily="34" charset="0"/>
              </a:rPr>
              <a:t>Фотоматериалы </a:t>
            </a:r>
            <a:r>
              <a:rPr lang="ru-RU" smtClean="0">
                <a:latin typeface="Arial Black" pitchFamily="34" charset="0"/>
              </a:rPr>
              <a:t>педагога  Москоленко </a:t>
            </a:r>
            <a:r>
              <a:rPr lang="ru-RU" dirty="0" smtClean="0">
                <a:latin typeface="Arial Black" pitchFamily="34" charset="0"/>
              </a:rPr>
              <a:t>Н.М. и родительского комитета</a:t>
            </a:r>
            <a:endParaRPr lang="ru-RU" dirty="0">
              <a:latin typeface="Arial Black"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2" name="Picture 4" descr="http://gif-kartinki.ru/fony/fony_14.png"/>
          <p:cNvPicPr>
            <a:picLocks noChangeAspect="1" noChangeArrowheads="1"/>
          </p:cNvPicPr>
          <p:nvPr/>
        </p:nvPicPr>
        <p:blipFill>
          <a:blip r:embed="rId2"/>
          <a:srcRect/>
          <a:stretch>
            <a:fillRect/>
          </a:stretch>
        </p:blipFill>
        <p:spPr bwMode="auto">
          <a:xfrm>
            <a:off x="0" y="0"/>
            <a:ext cx="6858000" cy="9906000"/>
          </a:xfrm>
          <a:prstGeom prst="rect">
            <a:avLst/>
          </a:prstGeom>
          <a:noFill/>
        </p:spPr>
      </p:pic>
      <p:sp>
        <p:nvSpPr>
          <p:cNvPr id="8" name="TextBox 7"/>
          <p:cNvSpPr txBox="1"/>
          <p:nvPr/>
        </p:nvSpPr>
        <p:spPr>
          <a:xfrm>
            <a:off x="714358" y="309532"/>
            <a:ext cx="5643602" cy="738654"/>
          </a:xfrm>
          <a:prstGeom prst="rect">
            <a:avLst/>
          </a:prstGeom>
          <a:noFill/>
        </p:spPr>
        <p:txBody>
          <a:bodyPr wrap="square" lIns="91428" tIns="45715" rIns="91428" bIns="45715" rtlCol="0">
            <a:spAutoFit/>
          </a:bodyPr>
          <a:lstStyle/>
          <a:p>
            <a:r>
              <a:rPr lang="ru-RU" sz="1400" b="1" dirty="0" smtClean="0">
                <a:solidFill>
                  <a:srgbClr val="0000FF"/>
                </a:solidFill>
                <a:latin typeface="Times New Roman" pitchFamily="18" charset="0"/>
                <a:cs typeface="Times New Roman" pitchFamily="18" charset="0"/>
              </a:rPr>
              <a:t>Акция «Салатовая ленточка» проводилась  </a:t>
            </a:r>
            <a:r>
              <a:rPr lang="ru-RU" sz="1400" dirty="0" smtClean="0">
                <a:solidFill>
                  <a:srgbClr val="0000FF"/>
                </a:solidFill>
              </a:rPr>
              <a:t> </a:t>
            </a:r>
            <a:r>
              <a:rPr lang="ru-RU" sz="1400" b="1" dirty="0" smtClean="0">
                <a:solidFill>
                  <a:srgbClr val="0000FF"/>
                </a:solidFill>
              </a:rPr>
              <a:t>в рамках проекта               «Экологический десант» </a:t>
            </a:r>
            <a:endParaRPr lang="ru-RU" sz="1400" b="1" dirty="0" smtClean="0">
              <a:solidFill>
                <a:srgbClr val="0000FF"/>
              </a:solidFill>
              <a:latin typeface="Times New Roman" pitchFamily="18" charset="0"/>
              <a:cs typeface="Times New Roman" pitchFamily="18" charset="0"/>
            </a:endParaRPr>
          </a:p>
          <a:p>
            <a:r>
              <a:rPr lang="ru-RU" sz="1400" b="1" dirty="0" smtClean="0">
                <a:solidFill>
                  <a:srgbClr val="0000FF"/>
                </a:solidFill>
                <a:latin typeface="Times New Roman" pitchFamily="18" charset="0"/>
                <a:cs typeface="Times New Roman" pitchFamily="18" charset="0"/>
              </a:rPr>
              <a:t>Дата проведения проекта  </a:t>
            </a:r>
            <a:r>
              <a:rPr lang="ru-RU" sz="1400" b="1" dirty="0" smtClean="0">
                <a:solidFill>
                  <a:srgbClr val="0000FF"/>
                </a:solidFill>
              </a:rPr>
              <a:t>19 апреля </a:t>
            </a:r>
            <a:r>
              <a:rPr lang="ru-RU" sz="1400" b="1" dirty="0" smtClean="0">
                <a:solidFill>
                  <a:srgbClr val="0000FF"/>
                </a:solidFill>
                <a:latin typeface="Times New Roman" pitchFamily="18" charset="0"/>
                <a:cs typeface="Times New Roman" pitchFamily="18" charset="0"/>
              </a:rPr>
              <a:t> 2018 года. </a:t>
            </a:r>
            <a:endParaRPr lang="ru-RU" sz="1400" b="1" dirty="0">
              <a:solidFill>
                <a:srgbClr val="0000FF"/>
              </a:solidFill>
              <a:latin typeface="Times New Roman" pitchFamily="18" charset="0"/>
              <a:cs typeface="Times New Roman" pitchFamily="18" charset="0"/>
            </a:endParaRPr>
          </a:p>
        </p:txBody>
      </p:sp>
      <p:sp>
        <p:nvSpPr>
          <p:cNvPr id="17414" name="Rectangle 6"/>
          <p:cNvSpPr>
            <a:spLocks noChangeArrowheads="1"/>
          </p:cNvSpPr>
          <p:nvPr/>
        </p:nvSpPr>
        <p:spPr bwMode="auto">
          <a:xfrm>
            <a:off x="857232" y="1309663"/>
            <a:ext cx="5357850" cy="4585861"/>
          </a:xfrm>
          <a:prstGeom prst="rect">
            <a:avLst/>
          </a:prstGeom>
          <a:noFill/>
          <a:ln w="9525">
            <a:noFill/>
            <a:miter lim="800000"/>
            <a:headEnd/>
            <a:tailEnd/>
          </a:ln>
          <a:effectLst/>
        </p:spPr>
        <p:txBody>
          <a:bodyPr vert="horz" wrap="square" lIns="91428" tIns="45715" rIns="91428" bIns="45715" numCol="1" anchor="ctr" anchorCtr="0" compatLnSpc="1">
            <a:prstTxWarp prst="textNoShape">
              <a:avLst/>
            </a:prstTxWarp>
            <a:spAutoFit/>
          </a:bodyPr>
          <a:lstStyle/>
          <a:p>
            <a:pPr algn="ctr" fontAlgn="base">
              <a:spcBef>
                <a:spcPct val="0"/>
              </a:spcBef>
              <a:spcAft>
                <a:spcPct val="0"/>
              </a:spcAft>
            </a:pPr>
            <a:r>
              <a:rPr lang="ru-RU" sz="1400" b="1" dirty="0" smtClean="0">
                <a:solidFill>
                  <a:srgbClr val="0000FF"/>
                </a:solidFill>
                <a:latin typeface="Arial Black" pitchFamily="34" charset="0"/>
                <a:ea typeface="Times New Roman" pitchFamily="18" charset="0"/>
                <a:cs typeface="Arial" pitchFamily="34" charset="0"/>
              </a:rPr>
              <a:t>Актуальность нашего  проекта:</a:t>
            </a:r>
          </a:p>
          <a:p>
            <a:pPr algn="ctr" fontAlgn="base">
              <a:spcBef>
                <a:spcPct val="0"/>
              </a:spcBef>
              <a:spcAft>
                <a:spcPct val="0"/>
              </a:spcAft>
            </a:pPr>
            <a:endParaRPr lang="ru-RU" sz="1400" dirty="0" smtClean="0">
              <a:solidFill>
                <a:srgbClr val="0000FF"/>
              </a:solidFill>
              <a:latin typeface="Arial Black" pitchFamily="34" charset="0"/>
              <a:ea typeface="Times New Roman" pitchFamily="18" charset="0"/>
              <a:cs typeface="Arial" pitchFamily="34" charset="0"/>
            </a:endParaRPr>
          </a:p>
          <a:p>
            <a:pPr algn="ctr" eaLnBrk="0" fontAlgn="base" hangingPunct="0">
              <a:spcBef>
                <a:spcPct val="0"/>
              </a:spcBef>
              <a:spcAft>
                <a:spcPct val="0"/>
              </a:spcAft>
            </a:pPr>
            <a:r>
              <a:rPr lang="ru-RU" b="1" dirty="0" smtClean="0">
                <a:solidFill>
                  <a:srgbClr val="FF0000"/>
                </a:solidFill>
              </a:rPr>
              <a:t>Жизнь начинается с тебя,</a:t>
            </a:r>
          </a:p>
          <a:p>
            <a:pPr algn="ctr" eaLnBrk="0" fontAlgn="base" hangingPunct="0">
              <a:spcBef>
                <a:spcPct val="0"/>
              </a:spcBef>
              <a:spcAft>
                <a:spcPct val="0"/>
              </a:spcAft>
            </a:pPr>
            <a:r>
              <a:rPr lang="ru-RU" b="1" dirty="0" smtClean="0">
                <a:solidFill>
                  <a:srgbClr val="FF0000"/>
                </a:solidFill>
              </a:rPr>
              <a:t> задумайся над этим словом</a:t>
            </a:r>
            <a:r>
              <a:rPr lang="ru-RU" sz="1600" b="1" dirty="0" smtClean="0">
                <a:solidFill>
                  <a:srgbClr val="FF0000"/>
                </a:solidFill>
              </a:rPr>
              <a:t>.</a:t>
            </a:r>
          </a:p>
          <a:p>
            <a:pPr algn="ctr" eaLnBrk="0" fontAlgn="base" hangingPunct="0">
              <a:spcBef>
                <a:spcPct val="0"/>
              </a:spcBef>
              <a:spcAft>
                <a:spcPct val="0"/>
              </a:spcAft>
            </a:pPr>
            <a:endParaRPr lang="ru-RU" sz="1600" b="1" i="1" dirty="0" smtClean="0">
              <a:solidFill>
                <a:srgbClr val="FF0000"/>
              </a:solidFill>
              <a:latin typeface="Arial" pitchFamily="34" charset="0"/>
              <a:ea typeface="Times New Roman" pitchFamily="18" charset="0"/>
              <a:cs typeface="Arial" pitchFamily="34" charset="0"/>
            </a:endParaRPr>
          </a:p>
          <a:p>
            <a:r>
              <a:rPr lang="ru-RU" sz="1400" b="1" i="1" dirty="0" smtClean="0">
                <a:solidFill>
                  <a:srgbClr val="0000FF"/>
                </a:solidFill>
                <a:latin typeface="Arial" pitchFamily="34" charset="0"/>
                <a:ea typeface="Times New Roman" pitchFamily="18" charset="0"/>
                <a:cs typeface="Arial" pitchFamily="34" charset="0"/>
              </a:rPr>
              <a:t>        </a:t>
            </a:r>
            <a:r>
              <a:rPr lang="ru-RU" sz="1400" b="1" dirty="0" smtClean="0">
                <a:solidFill>
                  <a:srgbClr val="0000FF"/>
                </a:solidFill>
                <a:latin typeface="Arial" pitchFamily="34" charset="0"/>
                <a:cs typeface="Arial" pitchFamily="34" charset="0"/>
              </a:rPr>
              <a:t> В современном мире существует множество проблем с загрязнением природы. Нашей главной проблемой проекта являются неухоженные палисадники. </a:t>
            </a:r>
          </a:p>
          <a:p>
            <a:r>
              <a:rPr lang="ru-RU" sz="1400" b="1" dirty="0" smtClean="0">
                <a:solidFill>
                  <a:srgbClr val="0000FF"/>
                </a:solidFill>
                <a:latin typeface="Arial" pitchFamily="34" charset="0"/>
                <a:cs typeface="Arial" pitchFamily="34" charset="0"/>
              </a:rPr>
              <a:t>        А что же такое палисадник? Это участок земли, расположенный перед домом, визитная карточка вашего участка. Иногда, некоторые хозяева домов создают палисадник перед своим домом, уже на улице, чтобы смягчить угрюмую картину своего города, улицы. Но к сожалению,  многие люди не ухаживают за своими палисадниками, поэтому мы хотим призвать людей к тому, чтобы они облагораживали свои участки, и чтобы они сделали наш город красивее. </a:t>
            </a:r>
          </a:p>
          <a:p>
            <a:r>
              <a:rPr lang="ru-RU" sz="1400" b="1" dirty="0" smtClean="0">
                <a:solidFill>
                  <a:srgbClr val="0000FF"/>
                </a:solidFill>
                <a:latin typeface="Arial" pitchFamily="34" charset="0"/>
                <a:cs typeface="Arial" pitchFamily="34" charset="0"/>
              </a:rPr>
              <a:t>       Все наши  мероприятия направлены на то, чтобы сохранить природу нашего края и нашей страны.</a:t>
            </a:r>
            <a:endParaRPr lang="ru-RU" sz="1600" b="1" dirty="0" smtClean="0">
              <a:solidFill>
                <a:srgbClr val="0000FF"/>
              </a:solidFill>
              <a:latin typeface="Arial" pitchFamily="34" charset="0"/>
              <a:ea typeface="Times New Roman" pitchFamily="18" charset="0"/>
              <a:cs typeface="Arial" pitchFamily="34" charset="0"/>
            </a:endParaRPr>
          </a:p>
          <a:p>
            <a:pPr algn="just" eaLnBrk="0" fontAlgn="base" hangingPunct="0">
              <a:spcBef>
                <a:spcPct val="0"/>
              </a:spcBef>
              <a:spcAft>
                <a:spcPct val="0"/>
              </a:spcAft>
            </a:pPr>
            <a:endParaRPr lang="ru-RU" sz="1600" b="1" dirty="0" smtClean="0">
              <a:solidFill>
                <a:srgbClr val="0000FF"/>
              </a:solidFill>
              <a:latin typeface="Arial" pitchFamily="34" charset="0"/>
              <a:cs typeface="Arial" pitchFamily="34" charset="0"/>
            </a:endParaRPr>
          </a:p>
        </p:txBody>
      </p:sp>
      <p:pic>
        <p:nvPicPr>
          <p:cNvPr id="6" name="Рисунок 5" descr="https://st.depositphotos.com/2977159/3966/i/950/depositphotos_39660307-stock-photo-two-hands-forming-a-heart.jpg"/>
          <p:cNvPicPr/>
          <p:nvPr/>
        </p:nvPicPr>
        <p:blipFill>
          <a:blip r:embed="rId3" cstate="print"/>
          <a:srcRect/>
          <a:stretch>
            <a:fillRect/>
          </a:stretch>
        </p:blipFill>
        <p:spPr bwMode="auto">
          <a:xfrm>
            <a:off x="1285860" y="5810256"/>
            <a:ext cx="4500594" cy="3357586"/>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4" descr="http://gif-kartinki.ru/fony/fony_14.png"/>
          <p:cNvPicPr>
            <a:picLocks noChangeAspect="1" noChangeArrowheads="1"/>
          </p:cNvPicPr>
          <p:nvPr/>
        </p:nvPicPr>
        <p:blipFill>
          <a:blip r:embed="rId2"/>
          <a:srcRect/>
          <a:stretch>
            <a:fillRect/>
          </a:stretch>
        </p:blipFill>
        <p:spPr bwMode="auto">
          <a:xfrm>
            <a:off x="0" y="0"/>
            <a:ext cx="6858000" cy="9906000"/>
          </a:xfrm>
          <a:prstGeom prst="rect">
            <a:avLst/>
          </a:prstGeom>
          <a:noFill/>
        </p:spPr>
      </p:pic>
      <p:sp>
        <p:nvSpPr>
          <p:cNvPr id="20481" name="Rectangle 1"/>
          <p:cNvSpPr>
            <a:spLocks noChangeArrowheads="1"/>
          </p:cNvSpPr>
          <p:nvPr/>
        </p:nvSpPr>
        <p:spPr bwMode="auto">
          <a:xfrm>
            <a:off x="785794" y="786585"/>
            <a:ext cx="5643602" cy="6555631"/>
          </a:xfrm>
          <a:prstGeom prst="rect">
            <a:avLst/>
          </a:prstGeom>
          <a:noFill/>
          <a:ln w="9525">
            <a:noFill/>
            <a:miter lim="800000"/>
            <a:headEnd/>
            <a:tailEnd/>
          </a:ln>
          <a:effectLst/>
        </p:spPr>
        <p:txBody>
          <a:bodyPr vert="horz" wrap="square" lIns="91428" tIns="45715" rIns="91428" bIns="45715" numCol="1" anchor="ctr" anchorCtr="0" compatLnSpc="1">
            <a:prstTxWarp prst="textNoShape">
              <a:avLst/>
            </a:prstTxWarp>
            <a:spAutoFit/>
          </a:bodyPr>
          <a:lstStyle/>
          <a:p>
            <a:pPr algn="ctr" fontAlgn="base">
              <a:spcBef>
                <a:spcPct val="0"/>
              </a:spcBef>
              <a:spcAft>
                <a:spcPct val="0"/>
              </a:spcAft>
            </a:pPr>
            <a:r>
              <a:rPr lang="ru-RU" sz="1400" b="1" u="sng" dirty="0" smtClean="0">
                <a:solidFill>
                  <a:srgbClr val="0000FF"/>
                </a:solidFill>
                <a:latin typeface="Times New Roman" pitchFamily="18" charset="0"/>
                <a:ea typeface="Times New Roman" pitchFamily="18" charset="0"/>
                <a:cs typeface="Times New Roman" pitchFamily="18" charset="0"/>
              </a:rPr>
              <a:t>Цель </a:t>
            </a:r>
            <a:r>
              <a:rPr lang="ru-RU" sz="1400" b="1" u="sng" dirty="0">
                <a:solidFill>
                  <a:srgbClr val="0000FF"/>
                </a:solidFill>
                <a:latin typeface="Times New Roman" pitchFamily="18" charset="0"/>
                <a:ea typeface="Times New Roman" pitchFamily="18" charset="0"/>
                <a:cs typeface="Times New Roman" pitchFamily="18" charset="0"/>
              </a:rPr>
              <a:t> </a:t>
            </a:r>
            <a:r>
              <a:rPr lang="ru-RU" sz="1400" b="1" u="sng" dirty="0" smtClean="0">
                <a:solidFill>
                  <a:srgbClr val="0000FF"/>
                </a:solidFill>
                <a:latin typeface="Times New Roman" pitchFamily="18" charset="0"/>
                <a:ea typeface="Times New Roman" pitchFamily="18" charset="0"/>
                <a:cs typeface="Times New Roman" pitchFamily="18" charset="0"/>
              </a:rPr>
              <a:t>проведения нашей акции:</a:t>
            </a:r>
          </a:p>
          <a:p>
            <a:pPr fontAlgn="base">
              <a:spcBef>
                <a:spcPct val="0"/>
              </a:spcBef>
              <a:spcAft>
                <a:spcPct val="0"/>
              </a:spcAft>
            </a:pPr>
            <a:endParaRPr lang="ru-RU" sz="1400" dirty="0" smtClean="0">
              <a:solidFill>
                <a:srgbClr val="0000FF"/>
              </a:solidFill>
              <a:latin typeface="Times New Roman" pitchFamily="18" charset="0"/>
              <a:ea typeface="Times New Roman" pitchFamily="18" charset="0"/>
              <a:cs typeface="Times New Roman" pitchFamily="18" charset="0"/>
            </a:endParaRPr>
          </a:p>
          <a:p>
            <a:r>
              <a:rPr lang="ru-RU" sz="1400" dirty="0" smtClean="0">
                <a:solidFill>
                  <a:srgbClr val="0000FF"/>
                </a:solidFill>
                <a:latin typeface="Times New Roman" pitchFamily="18" charset="0"/>
                <a:cs typeface="Times New Roman" pitchFamily="18" charset="0"/>
              </a:rPr>
              <a:t>           Привлечь жителей города Тогучина к тому, чтобы они принимали активное участие в украшении города, ухаживали за своими палисадниками.</a:t>
            </a:r>
          </a:p>
          <a:p>
            <a:r>
              <a:rPr lang="ru-RU" sz="1400" dirty="0" smtClean="0">
                <a:solidFill>
                  <a:srgbClr val="0000FF"/>
                </a:solidFill>
                <a:latin typeface="Times New Roman" pitchFamily="18" charset="0"/>
                <a:cs typeface="Times New Roman" pitchFamily="18" charset="0"/>
              </a:rPr>
              <a:t>            </a:t>
            </a:r>
            <a:r>
              <a:rPr lang="ru-RU" sz="1400" dirty="0">
                <a:solidFill>
                  <a:srgbClr val="0000FF"/>
                </a:solidFill>
                <a:latin typeface="Times New Roman" pitchFamily="18" charset="0"/>
                <a:cs typeface="Times New Roman" pitchFamily="18" charset="0"/>
              </a:rPr>
              <a:t>З</a:t>
            </a:r>
            <a:r>
              <a:rPr lang="ru-RU" sz="1400" dirty="0" smtClean="0">
                <a:solidFill>
                  <a:srgbClr val="0000FF"/>
                </a:solidFill>
                <a:latin typeface="Times New Roman" pitchFamily="18" charset="0"/>
                <a:cs typeface="Times New Roman" pitchFamily="18" charset="0"/>
              </a:rPr>
              <a:t>аинтересовать их в проведении подобных мероприятий и сделать это традицией, тем самым, делая наш город красивее, чище, лучше.</a:t>
            </a:r>
          </a:p>
          <a:p>
            <a:r>
              <a:rPr lang="ru-RU" sz="1400" b="1" i="1" dirty="0" smtClean="0">
                <a:solidFill>
                  <a:srgbClr val="0000FF"/>
                </a:solidFill>
                <a:latin typeface="Times New Roman" pitchFamily="18" charset="0"/>
                <a:cs typeface="Times New Roman" pitchFamily="18" charset="0"/>
              </a:rPr>
              <a:t> </a:t>
            </a:r>
          </a:p>
          <a:p>
            <a:pPr lvl="0" eaLnBrk="0" fontAlgn="base" hangingPunct="0">
              <a:spcBef>
                <a:spcPct val="0"/>
              </a:spcBef>
              <a:spcAft>
                <a:spcPct val="0"/>
              </a:spcAft>
              <a:buFontTx/>
              <a:buChar char="-"/>
            </a:pPr>
            <a:endParaRPr lang="ru-RU" sz="1600" b="1" i="1" dirty="0" smtClean="0">
              <a:solidFill>
                <a:srgbClr val="0000FF"/>
              </a:solidFill>
              <a:latin typeface="Arial" pitchFamily="34" charset="0"/>
              <a:ea typeface="Times New Roman" pitchFamily="18" charset="0"/>
              <a:cs typeface="Arial" pitchFamily="34" charset="0"/>
            </a:endParaRPr>
          </a:p>
          <a:p>
            <a:pPr lvl="0" eaLnBrk="0" fontAlgn="base" hangingPunct="0">
              <a:spcBef>
                <a:spcPct val="0"/>
              </a:spcBef>
              <a:spcAft>
                <a:spcPct val="0"/>
              </a:spcAft>
              <a:buFontTx/>
              <a:buChar char="-"/>
            </a:pPr>
            <a:endParaRPr lang="ru-RU" sz="1600" b="1" i="1" dirty="0" smtClean="0">
              <a:solidFill>
                <a:srgbClr val="0000FF"/>
              </a:solidFill>
              <a:latin typeface="Arial" pitchFamily="34" charset="0"/>
              <a:ea typeface="Times New Roman" pitchFamily="18" charset="0"/>
              <a:cs typeface="Arial" pitchFamily="34" charset="0"/>
            </a:endParaRPr>
          </a:p>
          <a:p>
            <a:pPr lvl="0" eaLnBrk="0" fontAlgn="base" hangingPunct="0">
              <a:spcBef>
                <a:spcPct val="0"/>
              </a:spcBef>
              <a:spcAft>
                <a:spcPct val="0"/>
              </a:spcAft>
              <a:buFontTx/>
              <a:buChar char="-"/>
            </a:pPr>
            <a:endParaRPr lang="ru-RU" sz="1600" b="1" i="1" dirty="0" smtClean="0">
              <a:solidFill>
                <a:srgbClr val="0000FF"/>
              </a:solidFill>
              <a:latin typeface="Arial" pitchFamily="34" charset="0"/>
              <a:ea typeface="Times New Roman" pitchFamily="18" charset="0"/>
              <a:cs typeface="Arial" pitchFamily="34" charset="0"/>
            </a:endParaRPr>
          </a:p>
          <a:p>
            <a:pPr lvl="0" eaLnBrk="0" fontAlgn="base" hangingPunct="0">
              <a:spcBef>
                <a:spcPct val="0"/>
              </a:spcBef>
              <a:spcAft>
                <a:spcPct val="0"/>
              </a:spcAft>
              <a:buFontTx/>
              <a:buChar char="-"/>
            </a:pPr>
            <a:endParaRPr lang="ru-RU" sz="1600" b="1" i="1" dirty="0" smtClean="0">
              <a:solidFill>
                <a:srgbClr val="0000FF"/>
              </a:solidFill>
              <a:latin typeface="Arial" pitchFamily="34" charset="0"/>
              <a:ea typeface="Times New Roman" pitchFamily="18" charset="0"/>
              <a:cs typeface="Arial" pitchFamily="34" charset="0"/>
            </a:endParaRPr>
          </a:p>
          <a:p>
            <a:pPr algn="ctr"/>
            <a:endParaRPr lang="ru-RU" sz="1600" b="1" dirty="0" smtClean="0">
              <a:solidFill>
                <a:srgbClr val="0000FF"/>
              </a:solidFill>
              <a:latin typeface="Times New Roman" pitchFamily="18" charset="0"/>
              <a:cs typeface="Times New Roman" pitchFamily="18" charset="0"/>
            </a:endParaRPr>
          </a:p>
          <a:p>
            <a:pPr algn="ctr"/>
            <a:endParaRPr lang="ru-RU" sz="1600" b="1" dirty="0" smtClean="0">
              <a:solidFill>
                <a:srgbClr val="0000FF"/>
              </a:solidFill>
              <a:latin typeface="Times New Roman" pitchFamily="18" charset="0"/>
              <a:cs typeface="Times New Roman" pitchFamily="18" charset="0"/>
            </a:endParaRPr>
          </a:p>
          <a:p>
            <a:pPr algn="ctr"/>
            <a:endParaRPr lang="ru-RU" sz="1600" b="1" dirty="0" smtClean="0">
              <a:solidFill>
                <a:srgbClr val="0000FF"/>
              </a:solidFill>
              <a:latin typeface="Times New Roman" pitchFamily="18" charset="0"/>
              <a:cs typeface="Times New Roman" pitchFamily="18" charset="0"/>
            </a:endParaRPr>
          </a:p>
          <a:p>
            <a:pPr algn="ctr"/>
            <a:endParaRPr lang="ru-RU" sz="1600" b="1" dirty="0" smtClean="0">
              <a:solidFill>
                <a:srgbClr val="0000FF"/>
              </a:solidFill>
              <a:latin typeface="Times New Roman" pitchFamily="18" charset="0"/>
              <a:cs typeface="Times New Roman" pitchFamily="18" charset="0"/>
            </a:endParaRPr>
          </a:p>
          <a:p>
            <a:pPr algn="ctr"/>
            <a:endParaRPr lang="ru-RU" sz="1600" b="1" dirty="0" smtClean="0">
              <a:solidFill>
                <a:srgbClr val="0000FF"/>
              </a:solidFill>
              <a:latin typeface="Times New Roman" pitchFamily="18" charset="0"/>
              <a:cs typeface="Times New Roman" pitchFamily="18" charset="0"/>
            </a:endParaRPr>
          </a:p>
          <a:p>
            <a:pPr algn="ctr"/>
            <a:r>
              <a:rPr lang="ru-RU" sz="1600" b="1" dirty="0" smtClean="0">
                <a:solidFill>
                  <a:srgbClr val="0000FF"/>
                </a:solidFill>
                <a:latin typeface="Times New Roman" pitchFamily="18" charset="0"/>
                <a:cs typeface="Times New Roman" pitchFamily="18" charset="0"/>
              </a:rPr>
              <a:t>Задачи:</a:t>
            </a:r>
          </a:p>
          <a:p>
            <a:r>
              <a:rPr lang="ru-RU" sz="1400" dirty="0" smtClean="0">
                <a:solidFill>
                  <a:srgbClr val="0000FF"/>
                </a:solidFill>
                <a:latin typeface="Times New Roman" pitchFamily="18" charset="0"/>
                <a:cs typeface="Times New Roman" pitchFamily="18" charset="0"/>
              </a:rPr>
              <a:t>Привлечь внимание жителей города Тогучина к благоустройству и озеленению прилегающей территории домовладений</a:t>
            </a:r>
            <a:endParaRPr lang="ru-RU" sz="1400" b="1" dirty="0" smtClean="0">
              <a:solidFill>
                <a:srgbClr val="0000FF"/>
              </a:solidFill>
              <a:latin typeface="Times New Roman" pitchFamily="18" charset="0"/>
              <a:cs typeface="Times New Roman" pitchFamily="18" charset="0"/>
            </a:endParaRPr>
          </a:p>
          <a:p>
            <a:r>
              <a:rPr lang="ru-RU" sz="1400" dirty="0" smtClean="0">
                <a:solidFill>
                  <a:srgbClr val="0000FF"/>
                </a:solidFill>
                <a:latin typeface="Times New Roman" pitchFamily="18" charset="0"/>
                <a:cs typeface="Times New Roman" pitchFamily="18" charset="0"/>
              </a:rPr>
              <a:t>Побудить горожан активно выражать свою гражданскую позицию по озеленению города, соблюдению чистоты, порядка на городских улицах и в местах отдыха. </a:t>
            </a:r>
          </a:p>
          <a:p>
            <a:pPr algn="ctr"/>
            <a:r>
              <a:rPr lang="ru-RU" sz="1600" b="1" dirty="0" smtClean="0">
                <a:solidFill>
                  <a:srgbClr val="0000FF"/>
                </a:solidFill>
                <a:latin typeface="Times New Roman" pitchFamily="18" charset="0"/>
                <a:cs typeface="Times New Roman" pitchFamily="18" charset="0"/>
              </a:rPr>
              <a:t> </a:t>
            </a:r>
            <a:endParaRPr lang="ru-RU" sz="1400" dirty="0" smtClean="0">
              <a:solidFill>
                <a:srgbClr val="0000FF"/>
              </a:solidFill>
              <a:latin typeface="Times New Roman" pitchFamily="18" charset="0"/>
              <a:cs typeface="Times New Roman" pitchFamily="18" charset="0"/>
            </a:endParaRPr>
          </a:p>
          <a:p>
            <a:pPr lvl="0" eaLnBrk="0" fontAlgn="base" hangingPunct="0">
              <a:spcBef>
                <a:spcPct val="0"/>
              </a:spcBef>
              <a:spcAft>
                <a:spcPct val="0"/>
              </a:spcAft>
            </a:pPr>
            <a:endParaRPr lang="ru-RU" sz="1600" b="1" i="1" dirty="0" smtClean="0">
              <a:solidFill>
                <a:srgbClr val="0000FF"/>
              </a:solidFill>
              <a:latin typeface="Arial" pitchFamily="34" charset="0"/>
              <a:ea typeface="Times New Roman" pitchFamily="18" charset="0"/>
              <a:cs typeface="Arial" pitchFamily="34" charset="0"/>
            </a:endParaRPr>
          </a:p>
          <a:p>
            <a:pPr lvl="0" eaLnBrk="0" fontAlgn="base" hangingPunct="0">
              <a:spcBef>
                <a:spcPct val="0"/>
              </a:spcBef>
              <a:spcAft>
                <a:spcPct val="0"/>
              </a:spcAft>
            </a:pPr>
            <a:endParaRPr lang="ru-RU" sz="1600" b="1" i="1" dirty="0" smtClean="0">
              <a:solidFill>
                <a:srgbClr val="0000FF"/>
              </a:solidFill>
              <a:latin typeface="Arial" pitchFamily="34" charset="0"/>
              <a:ea typeface="Times New Roman" pitchFamily="18" charset="0"/>
              <a:cs typeface="Arial" pitchFamily="34" charset="0"/>
            </a:endParaRPr>
          </a:p>
          <a:p>
            <a:pPr lvl="0" eaLnBrk="0" fontAlgn="base" hangingPunct="0">
              <a:spcBef>
                <a:spcPct val="0"/>
              </a:spcBef>
              <a:spcAft>
                <a:spcPct val="0"/>
              </a:spcAft>
            </a:pPr>
            <a:r>
              <a:rPr lang="ru-RU" sz="1600" b="1" i="1" dirty="0" smtClean="0">
                <a:solidFill>
                  <a:srgbClr val="0000FF"/>
                </a:solidFill>
                <a:latin typeface="Arial" pitchFamily="34" charset="0"/>
                <a:ea typeface="Times New Roman" pitchFamily="18" charset="0"/>
                <a:cs typeface="Arial" pitchFamily="34" charset="0"/>
              </a:rPr>
              <a:t>             </a:t>
            </a:r>
          </a:p>
        </p:txBody>
      </p:sp>
      <p:pic>
        <p:nvPicPr>
          <p:cNvPr id="6" name="Рисунок 5" descr="http://poleznaya-trava.ru/uploads/posts/2016-01/1452767341_grinkolor.jpg"/>
          <p:cNvPicPr/>
          <p:nvPr/>
        </p:nvPicPr>
        <p:blipFill>
          <a:blip r:embed="rId3"/>
          <a:srcRect/>
          <a:stretch>
            <a:fillRect/>
          </a:stretch>
        </p:blipFill>
        <p:spPr bwMode="auto">
          <a:xfrm>
            <a:off x="1717049" y="2579725"/>
            <a:ext cx="3714776" cy="2357454"/>
          </a:xfrm>
          <a:prstGeom prst="rect">
            <a:avLst/>
          </a:prstGeom>
          <a:noFill/>
          <a:ln w="9525">
            <a:noFill/>
            <a:miter lim="800000"/>
            <a:headEnd/>
            <a:tailEnd/>
          </a:ln>
        </p:spPr>
      </p:pic>
      <p:pic>
        <p:nvPicPr>
          <p:cNvPr id="7" name="Рисунок 6" descr="https://homius.ru/wp-content/uploads/2017/06/16-2-768x654.jpg"/>
          <p:cNvPicPr/>
          <p:nvPr/>
        </p:nvPicPr>
        <p:blipFill>
          <a:blip r:embed="rId4"/>
          <a:srcRect/>
          <a:stretch>
            <a:fillRect/>
          </a:stretch>
        </p:blipFill>
        <p:spPr bwMode="auto">
          <a:xfrm>
            <a:off x="1928802" y="6953264"/>
            <a:ext cx="3357586" cy="250186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4" descr="http://gif-kartinki.ru/fony/fony_14.png"/>
          <p:cNvPicPr>
            <a:picLocks noChangeAspect="1" noChangeArrowheads="1"/>
          </p:cNvPicPr>
          <p:nvPr/>
        </p:nvPicPr>
        <p:blipFill>
          <a:blip r:embed="rId2"/>
          <a:srcRect/>
          <a:stretch>
            <a:fillRect/>
          </a:stretch>
        </p:blipFill>
        <p:spPr bwMode="auto">
          <a:xfrm>
            <a:off x="0" y="0"/>
            <a:ext cx="6858000" cy="9906000"/>
          </a:xfrm>
          <a:prstGeom prst="rect">
            <a:avLst/>
          </a:prstGeom>
          <a:noFill/>
        </p:spPr>
      </p:pic>
      <p:sp>
        <p:nvSpPr>
          <p:cNvPr id="3" name="Прямоугольник 2"/>
          <p:cNvSpPr/>
          <p:nvPr/>
        </p:nvSpPr>
        <p:spPr>
          <a:xfrm>
            <a:off x="500044" y="595282"/>
            <a:ext cx="5572164" cy="7694404"/>
          </a:xfrm>
          <a:prstGeom prst="rect">
            <a:avLst/>
          </a:prstGeom>
        </p:spPr>
        <p:txBody>
          <a:bodyPr wrap="square" lIns="91428" tIns="45715" rIns="91428" bIns="45715">
            <a:spAutoFit/>
          </a:bodyPr>
          <a:lstStyle/>
          <a:p>
            <a:pPr lvl="0" algn="ctr" eaLnBrk="0" fontAlgn="base" hangingPunct="0">
              <a:spcBef>
                <a:spcPct val="0"/>
              </a:spcBef>
              <a:spcAft>
                <a:spcPct val="0"/>
              </a:spcAft>
            </a:pPr>
            <a:r>
              <a:rPr lang="ru-RU" b="1" i="1" dirty="0" smtClean="0">
                <a:solidFill>
                  <a:srgbClr val="0000FF"/>
                </a:solidFill>
                <a:latin typeface="Arial" pitchFamily="34" charset="0"/>
                <a:ea typeface="Times New Roman" pitchFamily="18" charset="0"/>
                <a:cs typeface="Arial" pitchFamily="34" charset="0"/>
              </a:rPr>
              <a:t> </a:t>
            </a:r>
            <a:r>
              <a:rPr lang="ru-RU" sz="1400" b="1" i="1" dirty="0" smtClean="0">
                <a:solidFill>
                  <a:srgbClr val="0000FF"/>
                </a:solidFill>
                <a:latin typeface="Times New Roman" pitchFamily="18" charset="0"/>
                <a:ea typeface="Times New Roman" pitchFamily="18" charset="0"/>
                <a:cs typeface="Times New Roman" pitchFamily="18" charset="0"/>
              </a:rPr>
              <a:t>В рамках нашей акции мы подготовили и провели следующие мероприятия:</a:t>
            </a:r>
          </a:p>
          <a:p>
            <a:pPr lvl="0" eaLnBrk="0" fontAlgn="base" hangingPunct="0">
              <a:spcBef>
                <a:spcPct val="0"/>
              </a:spcBef>
              <a:spcAft>
                <a:spcPct val="0"/>
              </a:spcAft>
            </a:pPr>
            <a:endParaRPr lang="ru-RU" sz="1400" b="1" i="1" dirty="0" smtClean="0">
              <a:solidFill>
                <a:srgbClr val="0000FF"/>
              </a:solidFill>
              <a:latin typeface="Times New Roman" pitchFamily="18" charset="0"/>
              <a:ea typeface="Times New Roman" pitchFamily="18" charset="0"/>
              <a:cs typeface="Times New Roman" pitchFamily="18" charset="0"/>
            </a:endParaRPr>
          </a:p>
          <a:p>
            <a:pPr marL="342900" indent="-342900">
              <a:buFont typeface="+mj-lt"/>
              <a:buAutoNum type="arabicPeriod"/>
            </a:pPr>
            <a:r>
              <a:rPr lang="ru-RU" sz="1400" b="1" i="1" dirty="0" smtClean="0">
                <a:solidFill>
                  <a:srgbClr val="0000FF"/>
                </a:solidFill>
                <a:latin typeface="Times New Roman" pitchFamily="18" charset="0"/>
                <a:ea typeface="Times New Roman" pitchFamily="18" charset="0"/>
                <a:cs typeface="Times New Roman" pitchFamily="18" charset="0"/>
              </a:rPr>
              <a:t>Изготовили и распечатали памятки </a:t>
            </a:r>
            <a:r>
              <a:rPr lang="ru-RU" sz="1400" b="1" dirty="0" smtClean="0">
                <a:solidFill>
                  <a:srgbClr val="0000FF"/>
                </a:solidFill>
                <a:latin typeface="Times New Roman" pitchFamily="18" charset="0"/>
                <a:cs typeface="Times New Roman" pitchFamily="18" charset="0"/>
              </a:rPr>
              <a:t>«Жизнь  начинается с тебя»</a:t>
            </a:r>
            <a:endParaRPr lang="ru-RU" sz="1400" b="1" i="1" dirty="0" smtClean="0">
              <a:solidFill>
                <a:srgbClr val="0000FF"/>
              </a:solidFill>
              <a:latin typeface="Times New Roman" pitchFamily="18" charset="0"/>
              <a:ea typeface="Times New Roman" pitchFamily="18" charset="0"/>
              <a:cs typeface="Times New Roman" pitchFamily="18" charset="0"/>
            </a:endParaRPr>
          </a:p>
          <a:p>
            <a:pPr marL="342900" indent="-342900" algn="just" eaLnBrk="0" fontAlgn="base" hangingPunct="0">
              <a:spcBef>
                <a:spcPct val="0"/>
              </a:spcBef>
              <a:spcAft>
                <a:spcPct val="0"/>
              </a:spcAft>
            </a:pPr>
            <a:r>
              <a:rPr lang="ru-RU" sz="1400" b="1" i="1" dirty="0" smtClean="0">
                <a:solidFill>
                  <a:srgbClr val="0000FF"/>
                </a:solidFill>
                <a:latin typeface="Times New Roman" pitchFamily="18" charset="0"/>
                <a:ea typeface="Times New Roman" pitchFamily="18" charset="0"/>
                <a:cs typeface="Times New Roman" pitchFamily="18" charset="0"/>
              </a:rPr>
              <a:t>2.     Нарисовали тематический плакат «Сделаем наш край ярким и зеленым»</a:t>
            </a:r>
          </a:p>
          <a:p>
            <a:pPr marL="342900" indent="-342900" algn="just" eaLnBrk="0" fontAlgn="base" hangingPunct="0">
              <a:spcBef>
                <a:spcPct val="0"/>
              </a:spcBef>
              <a:spcAft>
                <a:spcPct val="0"/>
              </a:spcAft>
              <a:buAutoNum type="arabicPeriod" startAt="3"/>
            </a:pPr>
            <a:r>
              <a:rPr lang="ru-RU" sz="1400" b="1" i="1" dirty="0" smtClean="0">
                <a:solidFill>
                  <a:srgbClr val="0000FF"/>
                </a:solidFill>
                <a:latin typeface="Times New Roman" pitchFamily="18" charset="0"/>
                <a:ea typeface="Times New Roman" pitchFamily="18" charset="0"/>
                <a:cs typeface="Times New Roman" pitchFamily="18" charset="0"/>
              </a:rPr>
              <a:t>Приобрели семена и салатовые ленточки и  красиво оформили.</a:t>
            </a:r>
          </a:p>
          <a:p>
            <a:pPr marL="342900" indent="-342900" algn="just" eaLnBrk="0" fontAlgn="base" hangingPunct="0">
              <a:spcBef>
                <a:spcPct val="0"/>
              </a:spcBef>
              <a:spcAft>
                <a:spcPct val="0"/>
              </a:spcAft>
              <a:buFont typeface="+mj-lt"/>
              <a:buAutoNum type="arabicPeriod" startAt="3"/>
            </a:pPr>
            <a:r>
              <a:rPr lang="ru-RU" sz="1400" b="1" i="1" dirty="0" smtClean="0">
                <a:solidFill>
                  <a:srgbClr val="0000FF"/>
                </a:solidFill>
                <a:latin typeface="Times New Roman" pitchFamily="18" charset="0"/>
                <a:ea typeface="Times New Roman" pitchFamily="18" charset="0"/>
                <a:cs typeface="Times New Roman" pitchFamily="18" charset="0"/>
              </a:rPr>
              <a:t>Провели акцию по раздаче пакетиков с семенами, памяток и салатовых ленточек в центре города Тогучина .</a:t>
            </a:r>
          </a:p>
          <a:p>
            <a:pPr marL="342857" indent="-342857" algn="just" eaLnBrk="0" fontAlgn="base" hangingPunct="0">
              <a:spcBef>
                <a:spcPct val="0"/>
              </a:spcBef>
              <a:spcAft>
                <a:spcPct val="0"/>
              </a:spcAft>
            </a:pPr>
            <a:endParaRPr lang="ru-RU" sz="1400" b="1" i="1" dirty="0" smtClean="0">
              <a:solidFill>
                <a:srgbClr val="0000FF"/>
              </a:solidFill>
              <a:latin typeface="Times New Roman" pitchFamily="18" charset="0"/>
              <a:ea typeface="Times New Roman" pitchFamily="18" charset="0"/>
              <a:cs typeface="Times New Roman" pitchFamily="18" charset="0"/>
            </a:endParaRPr>
          </a:p>
          <a:p>
            <a:pPr marL="342857" indent="-342857" algn="just" eaLnBrk="0" fontAlgn="base" hangingPunct="0">
              <a:spcBef>
                <a:spcPct val="0"/>
              </a:spcBef>
              <a:spcAft>
                <a:spcPct val="0"/>
              </a:spcAft>
              <a:buAutoNum type="arabicPeriod"/>
            </a:pPr>
            <a:endParaRPr lang="ru-RU" sz="1400" b="1" i="1" dirty="0" smtClean="0">
              <a:solidFill>
                <a:srgbClr val="0000FF"/>
              </a:solidFill>
              <a:latin typeface="Times New Roman" pitchFamily="18" charset="0"/>
              <a:ea typeface="Times New Roman" pitchFamily="18" charset="0"/>
              <a:cs typeface="Times New Roman" pitchFamily="18" charset="0"/>
            </a:endParaRPr>
          </a:p>
          <a:p>
            <a:pPr marL="342857" indent="-342857" algn="just" eaLnBrk="0" fontAlgn="base" hangingPunct="0">
              <a:spcBef>
                <a:spcPct val="0"/>
              </a:spcBef>
              <a:spcAft>
                <a:spcPct val="0"/>
              </a:spcAft>
              <a:buAutoNum type="arabicPeriod"/>
            </a:pPr>
            <a:endParaRPr lang="ru-RU" sz="1400" b="1" i="1" dirty="0" smtClean="0">
              <a:solidFill>
                <a:srgbClr val="0000FF"/>
              </a:solidFill>
              <a:latin typeface="Times New Roman" pitchFamily="18" charset="0"/>
              <a:ea typeface="Times New Roman" pitchFamily="18" charset="0"/>
              <a:cs typeface="Times New Roman" pitchFamily="18" charset="0"/>
            </a:endParaRPr>
          </a:p>
          <a:p>
            <a:pPr marL="342857" indent="-342857" algn="just" eaLnBrk="0" fontAlgn="base" hangingPunct="0">
              <a:spcBef>
                <a:spcPct val="0"/>
              </a:spcBef>
              <a:spcAft>
                <a:spcPct val="0"/>
              </a:spcAft>
              <a:buAutoNum type="arabicPeriod"/>
            </a:pPr>
            <a:endParaRPr lang="ru-RU" sz="1400" b="1" i="1" dirty="0" smtClean="0">
              <a:solidFill>
                <a:srgbClr val="0000FF"/>
              </a:solidFill>
              <a:latin typeface="Times New Roman" pitchFamily="18" charset="0"/>
              <a:ea typeface="Times New Roman" pitchFamily="18" charset="0"/>
              <a:cs typeface="Times New Roman" pitchFamily="18" charset="0"/>
            </a:endParaRPr>
          </a:p>
          <a:p>
            <a:pPr marL="342857" indent="-342857" algn="just" eaLnBrk="0" fontAlgn="base" hangingPunct="0">
              <a:spcBef>
                <a:spcPct val="0"/>
              </a:spcBef>
              <a:spcAft>
                <a:spcPct val="0"/>
              </a:spcAft>
              <a:buAutoNum type="arabicPeriod"/>
            </a:pPr>
            <a:endParaRPr lang="ru-RU" sz="1400" b="1" i="1" dirty="0" smtClean="0">
              <a:solidFill>
                <a:srgbClr val="0000FF"/>
              </a:solidFill>
              <a:latin typeface="Times New Roman" pitchFamily="18" charset="0"/>
              <a:ea typeface="Times New Roman" pitchFamily="18" charset="0"/>
              <a:cs typeface="Times New Roman" pitchFamily="18" charset="0"/>
            </a:endParaRPr>
          </a:p>
          <a:p>
            <a:pPr marL="342857" indent="-342857" algn="just" eaLnBrk="0" fontAlgn="base" hangingPunct="0">
              <a:spcBef>
                <a:spcPct val="0"/>
              </a:spcBef>
              <a:spcAft>
                <a:spcPct val="0"/>
              </a:spcAft>
              <a:buAutoNum type="arabicPeriod"/>
            </a:pPr>
            <a:endParaRPr lang="ru-RU" sz="1400" b="1" i="1" dirty="0" smtClean="0">
              <a:solidFill>
                <a:srgbClr val="0000FF"/>
              </a:solidFill>
              <a:latin typeface="Times New Roman" pitchFamily="18" charset="0"/>
              <a:ea typeface="Times New Roman" pitchFamily="18" charset="0"/>
              <a:cs typeface="Times New Roman" pitchFamily="18" charset="0"/>
            </a:endParaRPr>
          </a:p>
          <a:p>
            <a:pPr marL="342857" indent="-342857" algn="just" eaLnBrk="0" fontAlgn="base" hangingPunct="0">
              <a:spcBef>
                <a:spcPct val="0"/>
              </a:spcBef>
              <a:spcAft>
                <a:spcPct val="0"/>
              </a:spcAft>
              <a:buAutoNum type="arabicPeriod"/>
            </a:pPr>
            <a:endParaRPr lang="ru-RU" sz="1400" b="1" i="1" dirty="0" smtClean="0">
              <a:solidFill>
                <a:srgbClr val="0000FF"/>
              </a:solidFill>
              <a:latin typeface="Times New Roman" pitchFamily="18" charset="0"/>
              <a:ea typeface="Times New Roman" pitchFamily="18" charset="0"/>
              <a:cs typeface="Times New Roman" pitchFamily="18" charset="0"/>
            </a:endParaRPr>
          </a:p>
          <a:p>
            <a:pPr marL="342857" indent="-342857" algn="just" eaLnBrk="0" fontAlgn="base" hangingPunct="0">
              <a:spcBef>
                <a:spcPct val="0"/>
              </a:spcBef>
              <a:spcAft>
                <a:spcPct val="0"/>
              </a:spcAft>
              <a:buAutoNum type="arabicPeriod"/>
            </a:pPr>
            <a:endParaRPr lang="ru-RU" sz="1400" b="1" i="1" dirty="0" smtClean="0">
              <a:solidFill>
                <a:srgbClr val="0000FF"/>
              </a:solidFill>
              <a:latin typeface="Times New Roman" pitchFamily="18" charset="0"/>
              <a:ea typeface="Times New Roman" pitchFamily="18" charset="0"/>
              <a:cs typeface="Times New Roman" pitchFamily="18" charset="0"/>
            </a:endParaRPr>
          </a:p>
          <a:p>
            <a:pPr marL="342857" indent="-342857" algn="just" eaLnBrk="0" fontAlgn="base" hangingPunct="0">
              <a:spcBef>
                <a:spcPct val="0"/>
              </a:spcBef>
              <a:spcAft>
                <a:spcPct val="0"/>
              </a:spcAft>
              <a:buAutoNum type="arabicPeriod"/>
            </a:pPr>
            <a:endParaRPr lang="ru-RU" sz="1400" b="1" i="1" dirty="0" smtClean="0">
              <a:solidFill>
                <a:srgbClr val="0000FF"/>
              </a:solidFill>
              <a:latin typeface="Times New Roman" pitchFamily="18" charset="0"/>
              <a:ea typeface="Times New Roman" pitchFamily="18" charset="0"/>
              <a:cs typeface="Times New Roman" pitchFamily="18" charset="0"/>
            </a:endParaRPr>
          </a:p>
          <a:p>
            <a:pPr marL="342857" indent="-342857" algn="just" eaLnBrk="0" fontAlgn="base" hangingPunct="0">
              <a:spcBef>
                <a:spcPct val="0"/>
              </a:spcBef>
              <a:spcAft>
                <a:spcPct val="0"/>
              </a:spcAft>
              <a:buAutoNum type="arabicPeriod"/>
            </a:pPr>
            <a:endParaRPr lang="ru-RU" sz="1400" b="1" i="1" dirty="0" smtClean="0">
              <a:solidFill>
                <a:srgbClr val="0000FF"/>
              </a:solidFill>
              <a:latin typeface="Times New Roman" pitchFamily="18" charset="0"/>
              <a:ea typeface="Times New Roman" pitchFamily="18" charset="0"/>
              <a:cs typeface="Times New Roman" pitchFamily="18" charset="0"/>
            </a:endParaRPr>
          </a:p>
          <a:p>
            <a:pPr marL="342857" indent="-342857" algn="just" eaLnBrk="0" fontAlgn="base" hangingPunct="0">
              <a:spcBef>
                <a:spcPct val="0"/>
              </a:spcBef>
              <a:spcAft>
                <a:spcPct val="0"/>
              </a:spcAft>
              <a:buAutoNum type="arabicPeriod"/>
            </a:pPr>
            <a:endParaRPr lang="ru-RU" sz="1400" b="1" i="1" dirty="0" smtClean="0">
              <a:solidFill>
                <a:srgbClr val="0000FF"/>
              </a:solidFill>
              <a:latin typeface="Times New Roman" pitchFamily="18" charset="0"/>
              <a:ea typeface="Times New Roman" pitchFamily="18" charset="0"/>
              <a:cs typeface="Times New Roman" pitchFamily="18" charset="0"/>
            </a:endParaRPr>
          </a:p>
          <a:p>
            <a:pPr marL="342857" indent="-342857" algn="just" eaLnBrk="0" fontAlgn="base" hangingPunct="0">
              <a:spcBef>
                <a:spcPct val="0"/>
              </a:spcBef>
              <a:spcAft>
                <a:spcPct val="0"/>
              </a:spcAft>
              <a:buAutoNum type="arabicPeriod"/>
            </a:pPr>
            <a:endParaRPr lang="ru-RU" sz="1400" b="1" i="1" dirty="0" smtClean="0">
              <a:solidFill>
                <a:srgbClr val="0000FF"/>
              </a:solidFill>
              <a:latin typeface="Times New Roman" pitchFamily="18" charset="0"/>
              <a:ea typeface="Times New Roman" pitchFamily="18" charset="0"/>
              <a:cs typeface="Times New Roman" pitchFamily="18" charset="0"/>
            </a:endParaRPr>
          </a:p>
          <a:p>
            <a:pPr marL="342857" indent="-342857" algn="just" eaLnBrk="0" fontAlgn="base" hangingPunct="0">
              <a:spcBef>
                <a:spcPct val="0"/>
              </a:spcBef>
              <a:spcAft>
                <a:spcPct val="0"/>
              </a:spcAft>
              <a:buAutoNum type="arabicPeriod"/>
            </a:pPr>
            <a:endParaRPr lang="ru-RU" sz="1400" b="1" i="1" dirty="0" smtClean="0">
              <a:solidFill>
                <a:srgbClr val="0000FF"/>
              </a:solidFill>
              <a:latin typeface="Times New Roman" pitchFamily="18" charset="0"/>
              <a:ea typeface="Times New Roman" pitchFamily="18" charset="0"/>
              <a:cs typeface="Times New Roman" pitchFamily="18" charset="0"/>
            </a:endParaRPr>
          </a:p>
          <a:p>
            <a:pPr marL="342857" indent="-342857" algn="just" eaLnBrk="0" fontAlgn="base" hangingPunct="0">
              <a:spcBef>
                <a:spcPct val="0"/>
              </a:spcBef>
              <a:spcAft>
                <a:spcPct val="0"/>
              </a:spcAft>
              <a:buAutoNum type="arabicPeriod"/>
            </a:pPr>
            <a:endParaRPr lang="ru-RU" sz="1400" b="1" i="1" dirty="0" smtClean="0">
              <a:solidFill>
                <a:srgbClr val="0000FF"/>
              </a:solidFill>
              <a:latin typeface="Times New Roman" pitchFamily="18" charset="0"/>
              <a:ea typeface="Times New Roman" pitchFamily="18" charset="0"/>
              <a:cs typeface="Times New Roman" pitchFamily="18" charset="0"/>
            </a:endParaRPr>
          </a:p>
          <a:p>
            <a:pPr marL="342857" indent="-342857" algn="just" eaLnBrk="0" fontAlgn="base" hangingPunct="0">
              <a:spcBef>
                <a:spcPct val="0"/>
              </a:spcBef>
              <a:spcAft>
                <a:spcPct val="0"/>
              </a:spcAft>
              <a:buAutoNum type="arabicPeriod"/>
            </a:pPr>
            <a:endParaRPr lang="ru-RU" sz="1400" b="1" i="1" dirty="0" smtClean="0">
              <a:solidFill>
                <a:srgbClr val="0000FF"/>
              </a:solidFill>
              <a:latin typeface="Times New Roman" pitchFamily="18" charset="0"/>
              <a:ea typeface="Times New Roman" pitchFamily="18" charset="0"/>
              <a:cs typeface="Times New Roman" pitchFamily="18" charset="0"/>
            </a:endParaRPr>
          </a:p>
          <a:p>
            <a:pPr marL="342857" indent="-342857" algn="just" eaLnBrk="0" fontAlgn="base" hangingPunct="0">
              <a:spcBef>
                <a:spcPct val="0"/>
              </a:spcBef>
              <a:spcAft>
                <a:spcPct val="0"/>
              </a:spcAft>
              <a:buAutoNum type="arabicPeriod"/>
            </a:pPr>
            <a:endParaRPr lang="ru-RU" sz="1400" b="1" i="1" dirty="0" smtClean="0">
              <a:solidFill>
                <a:srgbClr val="0000FF"/>
              </a:solidFill>
              <a:latin typeface="Times New Roman" pitchFamily="18" charset="0"/>
              <a:ea typeface="Times New Roman" pitchFamily="18" charset="0"/>
              <a:cs typeface="Times New Roman" pitchFamily="18" charset="0"/>
            </a:endParaRPr>
          </a:p>
          <a:p>
            <a:pPr marL="342857" indent="-342857" algn="just" eaLnBrk="0" fontAlgn="base" hangingPunct="0">
              <a:spcBef>
                <a:spcPct val="0"/>
              </a:spcBef>
              <a:spcAft>
                <a:spcPct val="0"/>
              </a:spcAft>
              <a:buAutoNum type="arabicPeriod"/>
            </a:pPr>
            <a:endParaRPr lang="ru-RU" sz="1400" b="1" i="1" dirty="0" smtClean="0">
              <a:solidFill>
                <a:srgbClr val="0000FF"/>
              </a:solidFill>
              <a:latin typeface="Times New Roman" pitchFamily="18" charset="0"/>
              <a:ea typeface="Times New Roman" pitchFamily="18" charset="0"/>
              <a:cs typeface="Times New Roman" pitchFamily="18" charset="0"/>
            </a:endParaRPr>
          </a:p>
          <a:p>
            <a:pPr marL="342857" indent="-342857" algn="just" eaLnBrk="0" fontAlgn="base" hangingPunct="0">
              <a:spcBef>
                <a:spcPct val="0"/>
              </a:spcBef>
              <a:spcAft>
                <a:spcPct val="0"/>
              </a:spcAft>
              <a:buAutoNum type="arabicPeriod"/>
            </a:pPr>
            <a:endParaRPr lang="ru-RU" sz="1400" b="1" i="1" dirty="0" smtClean="0">
              <a:solidFill>
                <a:srgbClr val="0000FF"/>
              </a:solidFill>
              <a:latin typeface="Times New Roman" pitchFamily="18" charset="0"/>
              <a:ea typeface="Times New Roman" pitchFamily="18" charset="0"/>
              <a:cs typeface="Times New Roman" pitchFamily="18" charset="0"/>
            </a:endParaRPr>
          </a:p>
          <a:p>
            <a:pPr marL="342857" indent="-342857" algn="ctr" eaLnBrk="0" fontAlgn="base" hangingPunct="0">
              <a:spcBef>
                <a:spcPct val="0"/>
              </a:spcBef>
              <a:spcAft>
                <a:spcPct val="0"/>
              </a:spcAft>
            </a:pPr>
            <a:r>
              <a:rPr lang="ru-RU" sz="1400" b="1" i="1" dirty="0" smtClean="0">
                <a:solidFill>
                  <a:srgbClr val="0000FF"/>
                </a:solidFill>
                <a:latin typeface="Times New Roman" pitchFamily="18" charset="0"/>
                <a:ea typeface="Times New Roman" pitchFamily="18" charset="0"/>
                <a:cs typeface="Times New Roman" pitchFamily="18" charset="0"/>
              </a:rPr>
              <a:t>Немного из истории</a:t>
            </a:r>
          </a:p>
          <a:p>
            <a:pPr marL="342857" indent="-342857" algn="just" eaLnBrk="0" fontAlgn="base" hangingPunct="0">
              <a:spcBef>
                <a:spcPct val="0"/>
              </a:spcBef>
              <a:spcAft>
                <a:spcPct val="0"/>
              </a:spcAft>
            </a:pPr>
            <a:r>
              <a:rPr lang="ru-RU" sz="1400" dirty="0" smtClean="0">
                <a:solidFill>
                  <a:srgbClr val="0000FF"/>
                </a:solidFill>
                <a:latin typeface="Times New Roman" pitchFamily="18" charset="0"/>
                <a:cs typeface="Times New Roman" pitchFamily="18" charset="0"/>
              </a:rPr>
              <a:t>                5 июня отмечается Международный день защиты окружающей среды и День эколога в Российской Федерации. Во многих городах в этот день проводится акция «Салатовая ленточка». Это масштабное экологическое движение по раздаче салатовых  лент с семенами цветов.</a:t>
            </a:r>
            <a:endParaRPr lang="ru-RU" sz="1400" dirty="0">
              <a:solidFill>
                <a:srgbClr val="0000FF"/>
              </a:solidFill>
              <a:latin typeface="Times New Roman" pitchFamily="18" charset="0"/>
              <a:cs typeface="Times New Roman" pitchFamily="18" charset="0"/>
            </a:endParaRPr>
          </a:p>
        </p:txBody>
      </p:sp>
      <p:pic>
        <p:nvPicPr>
          <p:cNvPr id="5" name="Рисунок 4" descr="F:\DCIM\166___04\IMG_7343.JPG"/>
          <p:cNvPicPr/>
          <p:nvPr/>
        </p:nvPicPr>
        <p:blipFill>
          <a:blip r:embed="rId3" cstate="print"/>
          <a:srcRect/>
          <a:stretch>
            <a:fillRect/>
          </a:stretch>
        </p:blipFill>
        <p:spPr bwMode="auto">
          <a:xfrm>
            <a:off x="928670" y="2936776"/>
            <a:ext cx="4929222" cy="3498752"/>
          </a:xfrm>
          <a:prstGeom prst="rect">
            <a:avLst/>
          </a:prstGeom>
          <a:noFill/>
          <a:ln w="9525">
            <a:noFill/>
            <a:miter lim="800000"/>
            <a:headEnd/>
            <a:tailEnd/>
          </a:ln>
        </p:spPr>
      </p:pic>
      <p:pic>
        <p:nvPicPr>
          <p:cNvPr id="6" name="Рисунок 5" descr="https://im0-tub-ru.yandex.net/i?id=6bca1eda829788925be32693035e8004&amp;n=13"/>
          <p:cNvPicPr/>
          <p:nvPr/>
        </p:nvPicPr>
        <p:blipFill>
          <a:blip r:embed="rId4"/>
          <a:srcRect/>
          <a:stretch>
            <a:fillRect/>
          </a:stretch>
        </p:blipFill>
        <p:spPr bwMode="auto">
          <a:xfrm>
            <a:off x="3714752" y="7953396"/>
            <a:ext cx="2143140" cy="1643074"/>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4" descr="http://gif-kartinki.ru/fony/fony_14.png"/>
          <p:cNvPicPr>
            <a:picLocks noChangeAspect="1" noChangeArrowheads="1"/>
          </p:cNvPicPr>
          <p:nvPr/>
        </p:nvPicPr>
        <p:blipFill>
          <a:blip r:embed="rId2"/>
          <a:srcRect/>
          <a:stretch>
            <a:fillRect/>
          </a:stretch>
        </p:blipFill>
        <p:spPr bwMode="auto">
          <a:xfrm>
            <a:off x="0" y="0"/>
            <a:ext cx="6858000" cy="9906000"/>
          </a:xfrm>
          <a:prstGeom prst="rect">
            <a:avLst/>
          </a:prstGeom>
          <a:noFill/>
        </p:spPr>
      </p:pic>
      <p:sp>
        <p:nvSpPr>
          <p:cNvPr id="3" name="TextBox 2"/>
          <p:cNvSpPr txBox="1"/>
          <p:nvPr/>
        </p:nvSpPr>
        <p:spPr>
          <a:xfrm>
            <a:off x="1142984" y="238093"/>
            <a:ext cx="4857784" cy="720389"/>
          </a:xfrm>
          <a:prstGeom prst="rect">
            <a:avLst/>
          </a:prstGeom>
          <a:noFill/>
        </p:spPr>
        <p:txBody>
          <a:bodyPr wrap="square" lIns="91428" tIns="45715" rIns="91428" bIns="45715" rtlCol="0">
            <a:spAutoFit/>
          </a:bodyPr>
          <a:lstStyle/>
          <a:p>
            <a:pPr algn="ctr"/>
            <a:r>
              <a:rPr lang="ru-RU" sz="2000" dirty="0" smtClean="0">
                <a:solidFill>
                  <a:srgbClr val="FF0000"/>
                </a:solidFill>
                <a:latin typeface="Arial Black" pitchFamily="34" charset="0"/>
              </a:rPr>
              <a:t>А ЭТО НАШ ФОТООТЧЁТ О ПРОДЕЛАННОЙ РАБОТЕ</a:t>
            </a:r>
            <a:endParaRPr lang="ru-RU" sz="2000" dirty="0">
              <a:solidFill>
                <a:srgbClr val="FF0000"/>
              </a:solidFill>
              <a:latin typeface="Arial Black" pitchFamily="34" charset="0"/>
            </a:endParaRPr>
          </a:p>
        </p:txBody>
      </p:sp>
      <p:sp>
        <p:nvSpPr>
          <p:cNvPr id="8" name="TextBox 7"/>
          <p:cNvSpPr txBox="1"/>
          <p:nvPr/>
        </p:nvSpPr>
        <p:spPr>
          <a:xfrm>
            <a:off x="4643446" y="5095878"/>
            <a:ext cx="2214554" cy="663366"/>
          </a:xfrm>
          <a:prstGeom prst="rect">
            <a:avLst/>
          </a:prstGeom>
          <a:noFill/>
        </p:spPr>
        <p:txBody>
          <a:bodyPr wrap="square" lIns="91428" tIns="45715" rIns="91428" bIns="45715" rtlCol="0">
            <a:spAutoFit/>
          </a:bodyPr>
          <a:lstStyle/>
          <a:p>
            <a:r>
              <a:rPr lang="ru-RU" b="1" dirty="0" smtClean="0">
                <a:solidFill>
                  <a:schemeClr val="bg1"/>
                </a:solidFill>
                <a:latin typeface="Arial Black" pitchFamily="34" charset="0"/>
              </a:rPr>
              <a:t>МОЕ РАБОЧЕЕ МЕСТО</a:t>
            </a:r>
            <a:endParaRPr lang="ru-RU" b="1" dirty="0">
              <a:solidFill>
                <a:schemeClr val="bg1"/>
              </a:solidFill>
              <a:latin typeface="Arial Black" pitchFamily="34" charset="0"/>
            </a:endParaRPr>
          </a:p>
        </p:txBody>
      </p:sp>
      <p:pic>
        <p:nvPicPr>
          <p:cNvPr id="9" name="Рисунок 8" descr="F:\DCIM\166___04\IMG_7333.JPG"/>
          <p:cNvPicPr/>
          <p:nvPr/>
        </p:nvPicPr>
        <p:blipFill>
          <a:blip r:embed="rId3" cstate="print"/>
          <a:srcRect/>
          <a:stretch>
            <a:fillRect/>
          </a:stretch>
        </p:blipFill>
        <p:spPr bwMode="auto">
          <a:xfrm>
            <a:off x="928670" y="881034"/>
            <a:ext cx="5000660" cy="3571900"/>
          </a:xfrm>
          <a:prstGeom prst="rect">
            <a:avLst/>
          </a:prstGeom>
          <a:noFill/>
          <a:ln w="9525">
            <a:noFill/>
            <a:miter lim="800000"/>
            <a:headEnd/>
            <a:tailEnd/>
          </a:ln>
        </p:spPr>
      </p:pic>
      <p:pic>
        <p:nvPicPr>
          <p:cNvPr id="10" name="Рисунок 9" descr="F:\DCIM\166___04\IMG_7335.JPG"/>
          <p:cNvPicPr/>
          <p:nvPr/>
        </p:nvPicPr>
        <p:blipFill>
          <a:blip r:embed="rId4" cstate="print"/>
          <a:srcRect/>
          <a:stretch>
            <a:fillRect/>
          </a:stretch>
        </p:blipFill>
        <p:spPr bwMode="auto">
          <a:xfrm>
            <a:off x="1000108" y="5024438"/>
            <a:ext cx="5000660" cy="3714776"/>
          </a:xfrm>
          <a:prstGeom prst="rect">
            <a:avLst/>
          </a:prstGeom>
          <a:noFill/>
          <a:ln w="9525">
            <a:noFill/>
            <a:miter lim="800000"/>
            <a:headEnd/>
            <a:tailEnd/>
          </a:ln>
        </p:spPr>
      </p:pic>
      <p:sp>
        <p:nvSpPr>
          <p:cNvPr id="13" name="Прямоугольник 12"/>
          <p:cNvSpPr/>
          <p:nvPr/>
        </p:nvSpPr>
        <p:spPr>
          <a:xfrm>
            <a:off x="857232" y="4452934"/>
            <a:ext cx="5286412" cy="646331"/>
          </a:xfrm>
          <a:prstGeom prst="rect">
            <a:avLst/>
          </a:prstGeom>
        </p:spPr>
        <p:txBody>
          <a:bodyPr wrap="square">
            <a:spAutoFit/>
          </a:bodyPr>
          <a:lstStyle/>
          <a:p>
            <a:pPr algn="ctr"/>
            <a:r>
              <a:rPr lang="ru-RU" b="1" dirty="0" smtClean="0">
                <a:solidFill>
                  <a:srgbClr val="0000FF"/>
                </a:solidFill>
                <a:latin typeface="Times New Roman" pitchFamily="18" charset="0"/>
                <a:cs typeface="Times New Roman" pitchFamily="18" charset="0"/>
              </a:rPr>
              <a:t>Мы не художники, но очень старались</a:t>
            </a:r>
          </a:p>
          <a:p>
            <a:pPr algn="ctr"/>
            <a:r>
              <a:rPr lang="ru-RU" b="1" dirty="0" smtClean="0">
                <a:solidFill>
                  <a:srgbClr val="0000FF"/>
                </a:solidFill>
                <a:latin typeface="Times New Roman" pitchFamily="18" charset="0"/>
                <a:cs typeface="Times New Roman" pitchFamily="18" charset="0"/>
              </a:rPr>
              <a:t>Краски мешали, цвета подбирали.</a:t>
            </a:r>
          </a:p>
        </p:txBody>
      </p:sp>
      <p:sp>
        <p:nvSpPr>
          <p:cNvPr id="16" name="Прямоугольник 15"/>
          <p:cNvSpPr/>
          <p:nvPr/>
        </p:nvSpPr>
        <p:spPr>
          <a:xfrm>
            <a:off x="928670" y="8739214"/>
            <a:ext cx="5143536" cy="923330"/>
          </a:xfrm>
          <a:prstGeom prst="rect">
            <a:avLst/>
          </a:prstGeom>
        </p:spPr>
        <p:txBody>
          <a:bodyPr wrap="square">
            <a:spAutoFit/>
          </a:bodyPr>
          <a:lstStyle/>
          <a:p>
            <a:pPr algn="ctr"/>
            <a:r>
              <a:rPr lang="ru-RU" b="1" dirty="0" smtClean="0">
                <a:solidFill>
                  <a:srgbClr val="0000FF"/>
                </a:solidFill>
                <a:latin typeface="Times New Roman" pitchFamily="18" charset="0"/>
                <a:cs typeface="Times New Roman" pitchFamily="18" charset="0"/>
              </a:rPr>
              <a:t>И пусть пока работы наши </a:t>
            </a:r>
          </a:p>
          <a:p>
            <a:pPr algn="ctr"/>
            <a:r>
              <a:rPr lang="ru-RU" b="1" dirty="0" smtClean="0">
                <a:solidFill>
                  <a:srgbClr val="0000FF"/>
                </a:solidFill>
                <a:latin typeface="Times New Roman" pitchFamily="18" charset="0"/>
                <a:cs typeface="Times New Roman" pitchFamily="18" charset="0"/>
              </a:rPr>
              <a:t>Несовершенны и просты</a:t>
            </a:r>
          </a:p>
          <a:p>
            <a:pPr algn="ctr"/>
            <a:r>
              <a:rPr lang="ru-RU" b="1" dirty="0" smtClean="0">
                <a:solidFill>
                  <a:srgbClr val="0000FF"/>
                </a:solidFill>
                <a:latin typeface="Times New Roman" pitchFamily="18" charset="0"/>
                <a:cs typeface="Times New Roman" pitchFamily="18" charset="0"/>
              </a:rPr>
              <a:t>За то они написаны с частичкою души!!!</a:t>
            </a:r>
            <a:endParaRPr lang="ru-RU" b="1" dirty="0">
              <a:solidFill>
                <a:srgbClr val="0000FF"/>
              </a:solidFill>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4" descr="http://gif-kartinki.ru/fony/fony_14.png"/>
          <p:cNvPicPr>
            <a:picLocks noChangeAspect="1" noChangeArrowheads="1"/>
          </p:cNvPicPr>
          <p:nvPr/>
        </p:nvPicPr>
        <p:blipFill>
          <a:blip r:embed="rId2"/>
          <a:srcRect/>
          <a:stretch>
            <a:fillRect/>
          </a:stretch>
        </p:blipFill>
        <p:spPr bwMode="auto">
          <a:xfrm>
            <a:off x="0" y="0"/>
            <a:ext cx="6858000" cy="9906000"/>
          </a:xfrm>
          <a:prstGeom prst="rect">
            <a:avLst/>
          </a:prstGeom>
          <a:noFill/>
        </p:spPr>
      </p:pic>
      <p:sp>
        <p:nvSpPr>
          <p:cNvPr id="7" name="TextBox 6"/>
          <p:cNvSpPr txBox="1"/>
          <p:nvPr/>
        </p:nvSpPr>
        <p:spPr>
          <a:xfrm>
            <a:off x="642920" y="166655"/>
            <a:ext cx="5715040" cy="646321"/>
          </a:xfrm>
          <a:prstGeom prst="rect">
            <a:avLst/>
          </a:prstGeom>
          <a:noFill/>
        </p:spPr>
        <p:txBody>
          <a:bodyPr wrap="square" lIns="91428" tIns="45715" rIns="91428" bIns="45715" rtlCol="0">
            <a:spAutoFit/>
          </a:bodyPr>
          <a:lstStyle/>
          <a:p>
            <a:pPr algn="ctr"/>
            <a:r>
              <a:rPr lang="ru-RU" b="1" dirty="0" smtClean="0">
                <a:solidFill>
                  <a:srgbClr val="0000FF"/>
                </a:solidFill>
              </a:rPr>
              <a:t>Все вместе обсудили материал для памяток,</a:t>
            </a:r>
          </a:p>
          <a:p>
            <a:pPr algn="ctr"/>
            <a:r>
              <a:rPr lang="ru-RU" b="1" dirty="0" smtClean="0">
                <a:solidFill>
                  <a:srgbClr val="0000FF"/>
                </a:solidFill>
              </a:rPr>
              <a:t> дизайн их оформления</a:t>
            </a:r>
          </a:p>
        </p:txBody>
      </p:sp>
      <p:sp>
        <p:nvSpPr>
          <p:cNvPr id="8" name="TextBox 7"/>
          <p:cNvSpPr txBox="1"/>
          <p:nvPr/>
        </p:nvSpPr>
        <p:spPr>
          <a:xfrm>
            <a:off x="1285860" y="4595810"/>
            <a:ext cx="4357718" cy="369332"/>
          </a:xfrm>
          <a:prstGeom prst="rect">
            <a:avLst/>
          </a:prstGeom>
          <a:noFill/>
        </p:spPr>
        <p:txBody>
          <a:bodyPr wrap="square" rtlCol="0">
            <a:spAutoFit/>
          </a:bodyPr>
          <a:lstStyle/>
          <a:p>
            <a:pPr algn="ctr"/>
            <a:r>
              <a:rPr lang="ru-RU" b="1" dirty="0" smtClean="0">
                <a:solidFill>
                  <a:srgbClr val="0000FF"/>
                </a:solidFill>
              </a:rPr>
              <a:t>И распечатали  ПАМЯТКИ</a:t>
            </a:r>
            <a:endParaRPr lang="ru-RU" b="1" dirty="0">
              <a:solidFill>
                <a:srgbClr val="0000FF"/>
              </a:solidFill>
            </a:endParaRPr>
          </a:p>
        </p:txBody>
      </p:sp>
      <p:pic>
        <p:nvPicPr>
          <p:cNvPr id="9" name="Рисунок 8" descr="C:\Users\AeisTea\AppData\Local\Microsoft\Windows\Temporary Internet Files\Content.Word\IMG_7101.jpg"/>
          <p:cNvPicPr/>
          <p:nvPr/>
        </p:nvPicPr>
        <p:blipFill>
          <a:blip r:embed="rId3" cstate="print"/>
          <a:srcRect/>
          <a:stretch>
            <a:fillRect/>
          </a:stretch>
        </p:blipFill>
        <p:spPr bwMode="auto">
          <a:xfrm>
            <a:off x="714356" y="881034"/>
            <a:ext cx="5357850" cy="3571900"/>
          </a:xfrm>
          <a:prstGeom prst="rect">
            <a:avLst/>
          </a:prstGeom>
          <a:noFill/>
          <a:ln w="9525">
            <a:noFill/>
            <a:miter lim="800000"/>
            <a:headEnd/>
            <a:tailEnd/>
          </a:ln>
        </p:spPr>
      </p:pic>
      <p:pic>
        <p:nvPicPr>
          <p:cNvPr id="10" name="Рисунок 9"/>
          <p:cNvPicPr/>
          <p:nvPr/>
        </p:nvPicPr>
        <p:blipFill>
          <a:blip r:embed="rId4"/>
          <a:srcRect/>
          <a:stretch>
            <a:fillRect/>
          </a:stretch>
        </p:blipFill>
        <p:spPr bwMode="auto">
          <a:xfrm>
            <a:off x="785794" y="5024438"/>
            <a:ext cx="5314950" cy="3781425"/>
          </a:xfrm>
          <a:prstGeom prst="rect">
            <a:avLst/>
          </a:prstGeom>
          <a:noFill/>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4" descr="http://gif-kartinki.ru/fony/fony_14.png"/>
          <p:cNvPicPr>
            <a:picLocks noChangeAspect="1" noChangeArrowheads="1"/>
          </p:cNvPicPr>
          <p:nvPr/>
        </p:nvPicPr>
        <p:blipFill>
          <a:blip r:embed="rId2"/>
          <a:srcRect/>
          <a:stretch>
            <a:fillRect/>
          </a:stretch>
        </p:blipFill>
        <p:spPr bwMode="auto">
          <a:xfrm>
            <a:off x="0" y="0"/>
            <a:ext cx="6858000" cy="9906000"/>
          </a:xfrm>
          <a:prstGeom prst="rect">
            <a:avLst/>
          </a:prstGeom>
          <a:noFill/>
        </p:spPr>
      </p:pic>
      <p:sp>
        <p:nvSpPr>
          <p:cNvPr id="3" name="TextBox 2"/>
          <p:cNvSpPr txBox="1"/>
          <p:nvPr/>
        </p:nvSpPr>
        <p:spPr>
          <a:xfrm>
            <a:off x="714356" y="166654"/>
            <a:ext cx="5643602" cy="646331"/>
          </a:xfrm>
          <a:prstGeom prst="rect">
            <a:avLst/>
          </a:prstGeom>
          <a:noFill/>
        </p:spPr>
        <p:txBody>
          <a:bodyPr wrap="square" rtlCol="0">
            <a:spAutoFit/>
          </a:bodyPr>
          <a:lstStyle/>
          <a:p>
            <a:pPr algn="ctr"/>
            <a:r>
              <a:rPr lang="ru-RU" b="1" dirty="0" smtClean="0">
                <a:solidFill>
                  <a:srgbClr val="0000FF"/>
                </a:solidFill>
                <a:latin typeface="Times New Roman" pitchFamily="18" charset="0"/>
                <a:cs typeface="Times New Roman" pitchFamily="18" charset="0"/>
              </a:rPr>
              <a:t>Подготовили и оформили </a:t>
            </a:r>
          </a:p>
          <a:p>
            <a:pPr algn="ctr"/>
            <a:r>
              <a:rPr lang="ru-RU" b="1" dirty="0" smtClean="0">
                <a:solidFill>
                  <a:srgbClr val="0000FF"/>
                </a:solidFill>
                <a:latin typeface="Times New Roman" pitchFamily="18" charset="0"/>
                <a:cs typeface="Times New Roman" pitchFamily="18" charset="0"/>
              </a:rPr>
              <a:t>пакетики с семенами и салатовые ленточки</a:t>
            </a:r>
            <a:endParaRPr lang="ru-RU" b="1" dirty="0">
              <a:solidFill>
                <a:srgbClr val="0000FF"/>
              </a:solidFill>
              <a:latin typeface="Times New Roman" pitchFamily="18" charset="0"/>
              <a:cs typeface="Times New Roman" pitchFamily="18" charset="0"/>
            </a:endParaRPr>
          </a:p>
        </p:txBody>
      </p:sp>
      <p:pic>
        <p:nvPicPr>
          <p:cNvPr id="4" name="Рисунок 3" descr="C:\Users\AeisTea\Desktop\фото наш класс\IMG_7327.JPG"/>
          <p:cNvPicPr/>
          <p:nvPr/>
        </p:nvPicPr>
        <p:blipFill>
          <a:blip r:embed="rId3" cstate="print"/>
          <a:srcRect/>
          <a:stretch>
            <a:fillRect/>
          </a:stretch>
        </p:blipFill>
        <p:spPr bwMode="auto">
          <a:xfrm>
            <a:off x="857232" y="1023910"/>
            <a:ext cx="5143536" cy="3812384"/>
          </a:xfrm>
          <a:prstGeom prst="rect">
            <a:avLst/>
          </a:prstGeom>
          <a:noFill/>
          <a:ln w="9525">
            <a:noFill/>
            <a:miter lim="800000"/>
            <a:headEnd/>
            <a:tailEnd/>
          </a:ln>
        </p:spPr>
      </p:pic>
      <p:pic>
        <p:nvPicPr>
          <p:cNvPr id="5" name="Рисунок 4" descr="F:\DCIM\166___04\IMG_7315.JPG"/>
          <p:cNvPicPr/>
          <p:nvPr/>
        </p:nvPicPr>
        <p:blipFill>
          <a:blip r:embed="rId4" cstate="print"/>
          <a:srcRect/>
          <a:stretch>
            <a:fillRect/>
          </a:stretch>
        </p:blipFill>
        <p:spPr bwMode="auto">
          <a:xfrm>
            <a:off x="928670" y="5167314"/>
            <a:ext cx="5178426" cy="3929090"/>
          </a:xfrm>
          <a:prstGeom prst="rect">
            <a:avLst/>
          </a:prstGeom>
          <a:noFill/>
          <a:ln w="9525">
            <a:noFill/>
            <a:miter lim="800000"/>
            <a:headEnd/>
            <a:tailEnd/>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4" descr="http://gif-kartinki.ru/fony/fony_14.png"/>
          <p:cNvPicPr>
            <a:picLocks noChangeAspect="1" noChangeArrowheads="1"/>
          </p:cNvPicPr>
          <p:nvPr/>
        </p:nvPicPr>
        <p:blipFill>
          <a:blip r:embed="rId2"/>
          <a:srcRect/>
          <a:stretch>
            <a:fillRect/>
          </a:stretch>
        </p:blipFill>
        <p:spPr bwMode="auto">
          <a:xfrm>
            <a:off x="0" y="0"/>
            <a:ext cx="6858000" cy="9906000"/>
          </a:xfrm>
          <a:prstGeom prst="rect">
            <a:avLst/>
          </a:prstGeom>
          <a:noFill/>
        </p:spPr>
      </p:pic>
      <p:sp>
        <p:nvSpPr>
          <p:cNvPr id="12291" name="Rectangle 3"/>
          <p:cNvSpPr>
            <a:spLocks noChangeArrowheads="1"/>
          </p:cNvSpPr>
          <p:nvPr/>
        </p:nvSpPr>
        <p:spPr bwMode="auto">
          <a:xfrm>
            <a:off x="0" y="1"/>
            <a:ext cx="184706" cy="369322"/>
          </a:xfrm>
          <a:prstGeom prst="rect">
            <a:avLst/>
          </a:prstGeom>
          <a:noFill/>
          <a:ln w="9525">
            <a:noFill/>
            <a:miter lim="800000"/>
            <a:headEnd/>
            <a:tailEnd/>
          </a:ln>
          <a:effectLst/>
        </p:spPr>
        <p:txBody>
          <a:bodyPr vert="horz" wrap="none" lIns="91428" tIns="45715" rIns="91428" bIns="45715" numCol="1" anchor="ctr" anchorCtr="0" compatLnSpc="1">
            <a:prstTxWarp prst="textNoShape">
              <a:avLst/>
            </a:prstTxWarp>
            <a:spAutoFit/>
          </a:bodyPr>
          <a:lstStyle/>
          <a:p>
            <a:endParaRPr lang="ru-RU" dirty="0"/>
          </a:p>
        </p:txBody>
      </p:sp>
      <p:sp>
        <p:nvSpPr>
          <p:cNvPr id="12292" name="Rectangle 4"/>
          <p:cNvSpPr>
            <a:spLocks noChangeArrowheads="1"/>
          </p:cNvSpPr>
          <p:nvPr/>
        </p:nvSpPr>
        <p:spPr bwMode="auto">
          <a:xfrm>
            <a:off x="571480" y="595284"/>
            <a:ext cx="5786478" cy="738654"/>
          </a:xfrm>
          <a:prstGeom prst="rect">
            <a:avLst/>
          </a:prstGeom>
          <a:noFill/>
          <a:ln w="9525">
            <a:noFill/>
            <a:miter lim="800000"/>
            <a:headEnd/>
            <a:tailEnd/>
          </a:ln>
          <a:effectLst/>
        </p:spPr>
        <p:txBody>
          <a:bodyPr vert="horz" wrap="square" lIns="91428" tIns="45715" rIns="91428" bIns="45715" numCol="1" anchor="ctr" anchorCtr="0" compatLnSpc="1">
            <a:prstTxWarp prst="textNoShape">
              <a:avLst/>
            </a:prstTxWarp>
            <a:spAutoFit/>
          </a:bodyPr>
          <a:lstStyle/>
          <a:p>
            <a:pPr lvl="0" algn="just" fontAlgn="base">
              <a:spcBef>
                <a:spcPct val="0"/>
              </a:spcBef>
              <a:spcAft>
                <a:spcPct val="0"/>
              </a:spcAft>
            </a:pPr>
            <a:r>
              <a:rPr lang="ru-RU" sz="1400" dirty="0" smtClean="0">
                <a:solidFill>
                  <a:srgbClr val="0000FF"/>
                </a:solidFill>
                <a:latin typeface="Times New Roman" pitchFamily="18" charset="0"/>
                <a:ea typeface="Calibri" pitchFamily="34" charset="0"/>
                <a:cs typeface="Times New Roman" pitchFamily="18" charset="0"/>
              </a:rPr>
              <a:t>19 апреля 2018г. взяв с собой плакат, приготовленные пакетики с семенами и памятки, мы дружно отправились на акцию в центр города  Тогучина.  Настроение было приподнятое. </a:t>
            </a:r>
            <a:endParaRPr lang="ru-RU" dirty="0" smtClean="0">
              <a:solidFill>
                <a:srgbClr val="0000FF"/>
              </a:solidFill>
              <a:latin typeface="Arial" pitchFamily="34" charset="0"/>
              <a:cs typeface="Arial" pitchFamily="34" charset="0"/>
            </a:endParaRPr>
          </a:p>
        </p:txBody>
      </p:sp>
      <p:sp>
        <p:nvSpPr>
          <p:cNvPr id="8" name="TextBox 7"/>
          <p:cNvSpPr txBox="1"/>
          <p:nvPr/>
        </p:nvSpPr>
        <p:spPr>
          <a:xfrm>
            <a:off x="785796" y="309532"/>
            <a:ext cx="5500726" cy="369322"/>
          </a:xfrm>
          <a:prstGeom prst="rect">
            <a:avLst/>
          </a:prstGeom>
          <a:noFill/>
        </p:spPr>
        <p:txBody>
          <a:bodyPr wrap="square" lIns="91428" tIns="45715" rIns="91428" bIns="45715" rtlCol="0">
            <a:spAutoFit/>
          </a:bodyPr>
          <a:lstStyle/>
          <a:p>
            <a:pPr algn="ctr"/>
            <a:r>
              <a:rPr lang="ru-RU" b="1" dirty="0" smtClean="0">
                <a:solidFill>
                  <a:srgbClr val="FF0000"/>
                </a:solidFill>
              </a:rPr>
              <a:t>ПРОВОДИМ АКЦИЮ «САЛАТОВАЯ ЛЕНТОЧКА»</a:t>
            </a:r>
            <a:endParaRPr lang="ru-RU" b="1" dirty="0">
              <a:solidFill>
                <a:srgbClr val="FF0000"/>
              </a:solidFill>
            </a:endParaRPr>
          </a:p>
        </p:txBody>
      </p:sp>
      <p:sp>
        <p:nvSpPr>
          <p:cNvPr id="12293" name="Rectangle 5"/>
          <p:cNvSpPr>
            <a:spLocks noChangeArrowheads="1"/>
          </p:cNvSpPr>
          <p:nvPr/>
        </p:nvSpPr>
        <p:spPr bwMode="auto">
          <a:xfrm>
            <a:off x="714358" y="4953000"/>
            <a:ext cx="5572164" cy="523210"/>
          </a:xfrm>
          <a:prstGeom prst="rect">
            <a:avLst/>
          </a:prstGeom>
          <a:noFill/>
          <a:ln w="9525">
            <a:noFill/>
            <a:miter lim="800000"/>
            <a:headEnd/>
            <a:tailEnd/>
          </a:ln>
          <a:effectLst/>
        </p:spPr>
        <p:txBody>
          <a:bodyPr vert="horz" wrap="square" lIns="91428" tIns="45715" rIns="91428" bIns="45715" numCol="1" anchor="ctr" anchorCtr="0" compatLnSpc="1">
            <a:prstTxWarp prst="textNoShape">
              <a:avLst/>
            </a:prstTxWarp>
            <a:spAutoFit/>
          </a:bodyPr>
          <a:lstStyle/>
          <a:p>
            <a:pPr algn="just" fontAlgn="base">
              <a:spcBef>
                <a:spcPct val="0"/>
              </a:spcBef>
              <a:spcAft>
                <a:spcPct val="0"/>
              </a:spcAft>
            </a:pPr>
            <a:r>
              <a:rPr lang="ru-RU" sz="1400" dirty="0" smtClean="0">
                <a:solidFill>
                  <a:srgbClr val="0000FF"/>
                </a:solidFill>
                <a:latin typeface="Times New Roman" pitchFamily="18" charset="0"/>
                <a:ea typeface="Calibri" pitchFamily="34" charset="0"/>
                <a:cs typeface="Times New Roman" pitchFamily="18" charset="0"/>
              </a:rPr>
              <a:t>День выдался солнечным. И мы с весёлым настроением шли на акцию.</a:t>
            </a:r>
            <a:endParaRPr lang="ru-RU" dirty="0" smtClean="0">
              <a:solidFill>
                <a:srgbClr val="0000FF"/>
              </a:solidFill>
              <a:latin typeface="Arial" pitchFamily="34" charset="0"/>
              <a:cs typeface="Arial" pitchFamily="34" charset="0"/>
            </a:endParaRPr>
          </a:p>
        </p:txBody>
      </p:sp>
      <p:pic>
        <p:nvPicPr>
          <p:cNvPr id="10" name="Рисунок 9" descr="F:\DCIM\166___04\IMG_7343.JPG"/>
          <p:cNvPicPr/>
          <p:nvPr/>
        </p:nvPicPr>
        <p:blipFill>
          <a:blip r:embed="rId3" cstate="print"/>
          <a:srcRect/>
          <a:stretch>
            <a:fillRect/>
          </a:stretch>
        </p:blipFill>
        <p:spPr bwMode="auto">
          <a:xfrm>
            <a:off x="1000108" y="1309662"/>
            <a:ext cx="4929222" cy="3643338"/>
          </a:xfrm>
          <a:prstGeom prst="rect">
            <a:avLst/>
          </a:prstGeom>
          <a:noFill/>
          <a:ln w="9525">
            <a:noFill/>
            <a:miter lim="800000"/>
            <a:headEnd/>
            <a:tailEnd/>
          </a:ln>
        </p:spPr>
      </p:pic>
      <p:pic>
        <p:nvPicPr>
          <p:cNvPr id="12" name="Рисунок 11" descr="F:\DCIM\166___04\IMG_7344.JPG"/>
          <p:cNvPicPr/>
          <p:nvPr/>
        </p:nvPicPr>
        <p:blipFill>
          <a:blip r:embed="rId4" cstate="print"/>
          <a:srcRect/>
          <a:stretch>
            <a:fillRect/>
          </a:stretch>
        </p:blipFill>
        <p:spPr bwMode="auto">
          <a:xfrm>
            <a:off x="857232" y="5595942"/>
            <a:ext cx="5143536" cy="3714776"/>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4" descr="http://gif-kartinki.ru/fony/fony_14.png"/>
          <p:cNvPicPr>
            <a:picLocks noChangeAspect="1" noChangeArrowheads="1"/>
          </p:cNvPicPr>
          <p:nvPr/>
        </p:nvPicPr>
        <p:blipFill>
          <a:blip r:embed="rId2"/>
          <a:srcRect/>
          <a:stretch>
            <a:fillRect/>
          </a:stretch>
        </p:blipFill>
        <p:spPr bwMode="auto">
          <a:xfrm>
            <a:off x="0" y="0"/>
            <a:ext cx="6858000" cy="9906000"/>
          </a:xfrm>
          <a:prstGeom prst="rect">
            <a:avLst/>
          </a:prstGeom>
          <a:noFill/>
        </p:spPr>
      </p:pic>
      <p:sp>
        <p:nvSpPr>
          <p:cNvPr id="11265" name="Rectangle 1"/>
          <p:cNvSpPr>
            <a:spLocks noChangeArrowheads="1"/>
          </p:cNvSpPr>
          <p:nvPr/>
        </p:nvSpPr>
        <p:spPr bwMode="auto">
          <a:xfrm>
            <a:off x="785794" y="238094"/>
            <a:ext cx="5572164" cy="307766"/>
          </a:xfrm>
          <a:prstGeom prst="rect">
            <a:avLst/>
          </a:prstGeom>
          <a:noFill/>
          <a:ln w="9525">
            <a:noFill/>
            <a:miter lim="800000"/>
            <a:headEnd/>
            <a:tailEnd/>
          </a:ln>
          <a:effectLst/>
        </p:spPr>
        <p:txBody>
          <a:bodyPr vert="horz" wrap="square" lIns="91428" tIns="45715" rIns="91428" bIns="45715" numCol="1" anchor="ctr" anchorCtr="0" compatLnSpc="1">
            <a:prstTxWarp prst="textNoShape">
              <a:avLst/>
            </a:prstTxWarp>
            <a:spAutoFit/>
          </a:bodyPr>
          <a:lstStyle/>
          <a:p>
            <a:pPr algn="ctr" fontAlgn="base">
              <a:spcBef>
                <a:spcPct val="0"/>
              </a:spcBef>
              <a:spcAft>
                <a:spcPct val="0"/>
              </a:spcAft>
            </a:pPr>
            <a:r>
              <a:rPr lang="ru-RU" sz="1400" b="1" dirty="0" smtClean="0">
                <a:solidFill>
                  <a:srgbClr val="0000FF"/>
                </a:solidFill>
                <a:latin typeface="Times New Roman" pitchFamily="18" charset="0"/>
                <a:ea typeface="Calibri" pitchFamily="34" charset="0"/>
                <a:cs typeface="Times New Roman" pitchFamily="18" charset="0"/>
              </a:rPr>
              <a:t>В центре города мы развернули плакат</a:t>
            </a:r>
            <a:endParaRPr lang="ru-RU" b="1" dirty="0" smtClean="0">
              <a:solidFill>
                <a:srgbClr val="0000FF"/>
              </a:solidFill>
              <a:latin typeface="Times New Roman" pitchFamily="18" charset="0"/>
              <a:cs typeface="Times New Roman" pitchFamily="18" charset="0"/>
            </a:endParaRPr>
          </a:p>
        </p:txBody>
      </p:sp>
      <p:pic>
        <p:nvPicPr>
          <p:cNvPr id="9" name="Рисунок 8" descr="F:\DCIM\166___04\IMG_7347.JPG"/>
          <p:cNvPicPr/>
          <p:nvPr/>
        </p:nvPicPr>
        <p:blipFill>
          <a:blip r:embed="rId3" cstate="print"/>
          <a:srcRect/>
          <a:stretch>
            <a:fillRect/>
          </a:stretch>
        </p:blipFill>
        <p:spPr bwMode="auto">
          <a:xfrm>
            <a:off x="785794" y="666720"/>
            <a:ext cx="5357850" cy="4000528"/>
          </a:xfrm>
          <a:prstGeom prst="rect">
            <a:avLst/>
          </a:prstGeom>
          <a:noFill/>
          <a:ln w="9525">
            <a:noFill/>
            <a:miter lim="800000"/>
            <a:headEnd/>
            <a:tailEnd/>
          </a:ln>
        </p:spPr>
      </p:pic>
      <p:sp>
        <p:nvSpPr>
          <p:cNvPr id="10" name="TextBox 9"/>
          <p:cNvSpPr txBox="1"/>
          <p:nvPr/>
        </p:nvSpPr>
        <p:spPr>
          <a:xfrm>
            <a:off x="785794" y="4810124"/>
            <a:ext cx="5357850" cy="307777"/>
          </a:xfrm>
          <a:prstGeom prst="rect">
            <a:avLst/>
          </a:prstGeom>
          <a:noFill/>
        </p:spPr>
        <p:txBody>
          <a:bodyPr wrap="square" rtlCol="0">
            <a:spAutoFit/>
          </a:bodyPr>
          <a:lstStyle/>
          <a:p>
            <a:pPr algn="ctr"/>
            <a:r>
              <a:rPr lang="ru-RU" sz="1400" b="1" dirty="0" smtClean="0">
                <a:solidFill>
                  <a:srgbClr val="0000FF"/>
                </a:solidFill>
                <a:latin typeface="Times New Roman" pitchFamily="18" charset="0"/>
                <a:cs typeface="Times New Roman" pitchFamily="18" charset="0"/>
              </a:rPr>
              <a:t>и начали проводить акцию</a:t>
            </a:r>
            <a:endParaRPr lang="ru-RU" sz="1400" b="1" dirty="0">
              <a:solidFill>
                <a:srgbClr val="0000FF"/>
              </a:solidFill>
              <a:latin typeface="Times New Roman" pitchFamily="18" charset="0"/>
              <a:cs typeface="Times New Roman" pitchFamily="18" charset="0"/>
            </a:endParaRPr>
          </a:p>
        </p:txBody>
      </p:sp>
      <p:pic>
        <p:nvPicPr>
          <p:cNvPr id="11" name="Рисунок 10" descr="F:\DCIM\166___04\IMG_7349.JPG"/>
          <p:cNvPicPr/>
          <p:nvPr/>
        </p:nvPicPr>
        <p:blipFill>
          <a:blip r:embed="rId4" cstate="print"/>
          <a:srcRect/>
          <a:stretch>
            <a:fillRect/>
          </a:stretch>
        </p:blipFill>
        <p:spPr bwMode="auto">
          <a:xfrm>
            <a:off x="857232" y="5238752"/>
            <a:ext cx="5357850" cy="4071966"/>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634</TotalTime>
  <Words>642</Words>
  <Application>Microsoft Office PowerPoint</Application>
  <PresentationFormat>Лист A4 (210x297 мм)</PresentationFormat>
  <Paragraphs>114</Paragraphs>
  <Slides>15</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15</vt:i4>
      </vt:variant>
    </vt:vector>
  </HeadingPairs>
  <TitlesOfParts>
    <vt:vector size="16" baseType="lpstr">
      <vt:lpstr>Тема Office</vt:lpstr>
      <vt:lpstr>Слайд 1</vt:lpstr>
      <vt:lpstr>Слайд 2</vt:lpstr>
      <vt:lpstr>Слайд 3</vt:lpstr>
      <vt:lpstr>Слайд 4</vt:lpstr>
      <vt:lpstr>Слайд 5</vt:lpstr>
      <vt:lpstr>Слайд 6</vt:lpstr>
      <vt:lpstr>Слайд 7</vt:lpstr>
      <vt:lpstr>Слайд 8</vt:lpstr>
      <vt:lpstr>Слайд 9</vt:lpstr>
      <vt:lpstr>Слайд 10</vt:lpstr>
      <vt:lpstr>Слайд 11</vt:lpstr>
      <vt:lpstr>Слайд 12</vt:lpstr>
      <vt:lpstr>Слайд 13</vt:lpstr>
      <vt:lpstr>Слайд 14</vt:lpstr>
      <vt:lpstr>Слайд 15</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AeisTea</dc:creator>
  <cp:lastModifiedBy>1</cp:lastModifiedBy>
  <cp:revision>74</cp:revision>
  <cp:lastPrinted>2018-04-24T09:09:14Z</cp:lastPrinted>
  <dcterms:created xsi:type="dcterms:W3CDTF">2017-04-05T12:43:28Z</dcterms:created>
  <dcterms:modified xsi:type="dcterms:W3CDTF">2021-10-03T13:02:02Z</dcterms:modified>
</cp:coreProperties>
</file>