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8" r:id="rId14"/>
    <p:sldId id="267" r:id="rId15"/>
    <p:sldId id="268" r:id="rId16"/>
    <p:sldId id="269" r:id="rId17"/>
    <p:sldId id="270" r:id="rId18"/>
    <p:sldId id="275" r:id="rId19"/>
    <p:sldId id="276" r:id="rId20"/>
    <p:sldId id="277" r:id="rId21"/>
    <p:sldId id="271" r:id="rId22"/>
    <p:sldId id="274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9;&#1088;&#1086;&#1082;&#1080;\&#1054;&#1082;&#1088;&#1091;&#1078;&#1072;&#1102;&#1097;&#1080;&#1081;%20&#1084;&#1080;&#1088;\&#1052;&#1080;&#1082;&#1072;&#1101;&#1083;%20&#1058;&#1072;&#1088;&#1080;&#1074;&#1077;&#1088;&#1076;&#1080;&#1077;&#1074;%20-%20&#1052;&#1072;&#1083;&#1077;&#1085;&#1100;&#1082;&#1080;&#1081;%20&#1087;&#1088;&#1080;&#1085;&#1094;%20(minus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9;&#1088;&#1086;&#1082;&#1080;\&#1054;&#1082;&#1088;&#1091;&#1078;&#1072;&#1102;&#1097;&#1080;&#1081;%20&#1084;&#1080;&#1088;\&#1052;&#1080;&#1082;&#1072;&#1101;&#1083;%20&#1058;&#1072;&#1088;&#1080;&#1074;&#1077;&#1088;&#1076;&#1080;&#1077;&#1074;%20-%20&#1052;&#1072;&#1083;&#1077;&#1085;&#1100;&#1082;&#1080;&#1081;%20&#1087;&#1088;&#1080;&#1085;&#1094;%20(minus).mp3" TargetMode="Externa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к урокам\5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92" y="0"/>
            <a:ext cx="9073008" cy="6741368"/>
          </a:xfrm>
          <a:prstGeom prst="rect">
            <a:avLst/>
          </a:prstGeom>
          <a:noFill/>
        </p:spPr>
      </p:pic>
      <p:pic>
        <p:nvPicPr>
          <p:cNvPr id="5" name="Микаэл Таривердиев - Маленький принц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к урокам\596840_8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739815" cy="6554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Admin\Рабочий стол\к урокам\14231228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88640"/>
            <a:ext cx="4536504" cy="6400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9" name="Picture 3" descr="C:\Documents and Settings\Admin\Рабочий стол\к урокам\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6632"/>
            <a:ext cx="8604449" cy="6453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Admin\Рабочий стол\к урокам\img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23791" cy="6392843"/>
          </a:xfrm>
          <a:prstGeom prst="rect">
            <a:avLst/>
          </a:prstGeom>
          <a:noFill/>
        </p:spPr>
      </p:pic>
      <p:sp useBgFill="1">
        <p:nvSpPr>
          <p:cNvPr id="6" name="Прямоугольник 5"/>
          <p:cNvSpPr/>
          <p:nvPr/>
        </p:nvSpPr>
        <p:spPr>
          <a:xfrm>
            <a:off x="8100392" y="5661248"/>
            <a:ext cx="936104" cy="100811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Admin\Рабочий стол\к урокам\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6632"/>
            <a:ext cx="8499788" cy="63748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к урокам\img10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691809" cy="6518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к урокам\img7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811823" cy="6608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Admin\Рабочий стол\к урокам\slide_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642"/>
            <a:ext cx="8568952" cy="6426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к урокам\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к урокам\008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739815" cy="6554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к урокам\80c9656c5a41dc98b061f64ccd0d57e6865c308990ff41418bf626774c06f90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8742346" cy="607643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620688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 МАНУЛ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к урокам\5cd907eddafd35cd907eddb0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8802745" cy="4988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Admin\Рабочий стол\к урокам\img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31131"/>
            <a:ext cx="8835825" cy="6438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Admin\Рабочий стол\к урокам\51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92" y="0"/>
            <a:ext cx="9073008" cy="6741368"/>
          </a:xfrm>
          <a:prstGeom prst="rect">
            <a:avLst/>
          </a:prstGeom>
          <a:noFill/>
        </p:spPr>
      </p:pic>
      <p:pic>
        <p:nvPicPr>
          <p:cNvPr id="5" name="Микаэл Таривердиев - Маленький принц (minus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Рабочий стол\фон для презентаций\fon-dlya-prezentacii-vesna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6161"/>
            <a:ext cx="9144000" cy="69141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5536" y="1268760"/>
            <a:ext cx="8352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к урокам\s1200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534241" cy="586551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692696"/>
            <a:ext cx="23762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 Black" pitchFamily="34" charset="0"/>
              </a:rPr>
              <a:t>КРАСНЫЙ ВОЛК</a:t>
            </a:r>
            <a:endParaRPr lang="ru-RU" sz="28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Admin\Рабочий стол\к урокам\earth-landscape-149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75785" cy="6356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Admin\Рабочий стол\к урокам\nastol.com.ua-2214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619801" cy="646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Admin\Рабочий стол\к урокам\3f3df7f8191098fecc9f9f24cc5694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47793" cy="6410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Admin\Рабочий стол\к урокам\41506_orskiy-mezhrayonnyy-prirodo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0875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Admin\Рабочий стол\к урокам\img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013" y="260648"/>
            <a:ext cx="8874483" cy="6194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к урокам\10121484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88640"/>
            <a:ext cx="3987409" cy="5112568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к урокам\2470197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4322" y="0"/>
            <a:ext cx="4191930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</Words>
  <Application>Microsoft Office PowerPoint</Application>
  <PresentationFormat>Экран (4:3)</PresentationFormat>
  <Paragraphs>3</Paragraphs>
  <Slides>23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</cp:revision>
  <dcterms:modified xsi:type="dcterms:W3CDTF">2019-11-23T14:50:40Z</dcterms:modified>
</cp:coreProperties>
</file>